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1543" r:id="rId5"/>
    <p:sldId id="1544" r:id="rId6"/>
    <p:sldId id="1545" r:id="rId7"/>
    <p:sldId id="262" r:id="rId8"/>
    <p:sldId id="261" r:id="rId9"/>
    <p:sldId id="263" r:id="rId10"/>
    <p:sldId id="264" r:id="rId11"/>
    <p:sldId id="268" r:id="rId12"/>
    <p:sldId id="265" r:id="rId13"/>
    <p:sldId id="266" r:id="rId14"/>
    <p:sldId id="267" r:id="rId15"/>
    <p:sldId id="1539" r:id="rId16"/>
    <p:sldId id="1546" r:id="rId17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8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Dark Style 2 –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52" autoAdjust="0"/>
    <p:restoredTop sz="85802"/>
  </p:normalViewPr>
  <p:slideViewPr>
    <p:cSldViewPr snapToGrid="0" snapToObjects="1" showGuides="1">
      <p:cViewPr varScale="1">
        <p:scale>
          <a:sx n="128" d="100"/>
          <a:sy n="128" d="100"/>
        </p:scale>
        <p:origin x="1656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1" d="100"/>
          <a:sy n="81" d="100"/>
        </p:scale>
        <p:origin x="40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26.08.2025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26/08/2025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138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80A4D-1E16-644E-B24D-6CF1FC686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F76FC-6B72-DE4E-A38D-7D9D9303B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916C0-BAFE-CD48-9652-C611E4403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595D-7026-8C45-8700-DF0404070225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6AF24-B877-1F4B-A83A-098933A4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F61C3-5B5C-9343-94B8-60C40B143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0AFE1-E1A0-E641-A9A8-C514415CF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 err="1"/>
              <a:t>Tribology</a:t>
            </a:r>
            <a:r>
              <a:rPr lang="fr-CH" dirty="0"/>
              <a:t> and Surfaces Interactions 2023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Introduction to </a:t>
            </a:r>
            <a:r>
              <a:rPr lang="fr-FR" dirty="0" err="1"/>
              <a:t>Tribology</a:t>
            </a:r>
            <a:r>
              <a:rPr lang="fr-FR" dirty="0"/>
              <a:t> 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 err="1"/>
              <a:t>Tribology</a:t>
            </a:r>
            <a:r>
              <a:rPr lang="fr-CH" dirty="0"/>
              <a:t> and Surfaces Interactions 2023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Field </a:t>
            </a:r>
            <a:r>
              <a:rPr lang="fr-FR" dirty="0" err="1"/>
              <a:t>work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 dirty="0" err="1"/>
              <a:t>Tribology</a:t>
            </a:r>
            <a:r>
              <a:rPr lang="fr-CH" dirty="0"/>
              <a:t> and surfaces interactions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Introduction to </a:t>
            </a:r>
            <a:r>
              <a:rPr lang="fr-FR" dirty="0" err="1"/>
              <a:t>tribology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  <p:sldLayoutId id="2147483684" r:id="rId1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map.geo.admin.ch/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32E6943-F85A-D0F5-4725-7BF983CA62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184767-D0D4-D9E0-0A0B-7A9FACDD1F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H" dirty="0"/>
              <a:t>Field work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709F1E6-4412-39BC-6FF3-5212974447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H" dirty="0"/>
              <a:t>25-08-2025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8DE435-6185-261F-A8AA-F160A7BF99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8F479C-9774-B99D-57B4-FFE37FB14C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2050" name="Picture 2" descr="Tribology and Surfaces Interactions Summer School - EPFL">
            <a:extLst>
              <a:ext uri="{FF2B5EF4-FFF2-40B4-BE49-F238E27FC236}">
                <a16:creationId xmlns:a16="http://schemas.microsoft.com/office/drawing/2014/main" id="{46AC1D62-C6B3-5C56-34D2-D29E20044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64" y="424342"/>
            <a:ext cx="4347936" cy="244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762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0A3FC-37B5-4145-B7B5-DF26F52E0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Zmutt</a:t>
            </a:r>
            <a:r>
              <a:rPr lang="en-US" dirty="0"/>
              <a:t> glacier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0CF7D-2E68-2F4F-B9A7-BD26F055E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BACBD-0B8E-7242-9621-07598EE9D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59" y="1077858"/>
            <a:ext cx="5998043" cy="39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13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44E8-FB6B-DE4C-84D1-B8A32628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131032"/>
            <a:ext cx="5485039" cy="1072753"/>
          </a:xfrm>
        </p:spPr>
        <p:txBody>
          <a:bodyPr/>
          <a:lstStyle/>
          <a:p>
            <a:r>
              <a:rPr lang="en-US" dirty="0" err="1"/>
              <a:t>Randa</a:t>
            </a:r>
            <a:r>
              <a:rPr lang="en-US" dirty="0"/>
              <a:t>: in your way to Zermatt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6750C-6BE7-2348-9377-16BB81C7E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BCEDE-82C7-5744-9F5B-70608E3C8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562" y="1195721"/>
            <a:ext cx="5087496" cy="381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73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DE323-995F-CB21-C884-9D7F2B39F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Bonne promenade!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C9F32-27D3-B9EA-E4C1-5CE82EFD3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DC03586-649A-88DD-569A-16F679224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BD596-A9C9-970C-636E-2BC9C2CF4C4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 err="1"/>
              <a:t>Tribology</a:t>
            </a:r>
            <a:r>
              <a:rPr lang="fr-CH" dirty="0"/>
              <a:t> and Surfaces Interactions 2025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AF2A7-3E27-7502-A392-F643AD1C51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Field </a:t>
            </a:r>
            <a:r>
              <a:rPr lang="fr-FR" dirty="0" err="1"/>
              <a:t>work</a:t>
            </a:r>
            <a:endParaRPr lang="fr-F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46AAA7-D2B5-739A-FE97-B01A4E0A90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7627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7C8E7-0FA1-BE43-A209-09C80642A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Field trip groups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A36E1-E2B3-001B-1455-2C91546B6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 err="1"/>
              <a:t>Tribology</a:t>
            </a:r>
            <a:r>
              <a:rPr lang="fr-CH" dirty="0"/>
              <a:t> and Surfaces Interactions 2025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770C8-6AAC-5C73-9A81-03A54C67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Field work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2E10F-2E15-D2F0-7B2E-38B44FA6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endParaRPr lang="fr-FR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809F6AC6-751E-FDD4-B07D-5CE7486F69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9325302"/>
              </p:ext>
            </p:extLst>
          </p:nvPr>
        </p:nvGraphicFramePr>
        <p:xfrm>
          <a:off x="598310" y="1563688"/>
          <a:ext cx="839893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9644">
                  <a:extLst>
                    <a:ext uri="{9D8B030D-6E8A-4147-A177-3AD203B41FA5}">
                      <a16:colId xmlns:a16="http://schemas.microsoft.com/office/drawing/2014/main" val="3032095389"/>
                    </a:ext>
                  </a:extLst>
                </a:gridCol>
                <a:gridCol w="2799644">
                  <a:extLst>
                    <a:ext uri="{9D8B030D-6E8A-4147-A177-3AD203B41FA5}">
                      <a16:colId xmlns:a16="http://schemas.microsoft.com/office/drawing/2014/main" val="966085813"/>
                    </a:ext>
                  </a:extLst>
                </a:gridCol>
                <a:gridCol w="2799644">
                  <a:extLst>
                    <a:ext uri="{9D8B030D-6E8A-4147-A177-3AD203B41FA5}">
                      <a16:colId xmlns:a16="http://schemas.microsoft.com/office/drawing/2014/main" val="2444799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Aletsch</a:t>
                      </a:r>
                      <a:endParaRPr lang="en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Saas</a:t>
                      </a:r>
                      <a:r>
                        <a:rPr lang="en-US" sz="1800" dirty="0"/>
                        <a:t> Fee</a:t>
                      </a:r>
                      <a:endParaRPr lang="en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Zermatt</a:t>
                      </a:r>
                      <a:endParaRPr lang="en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181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sz="1800" dirty="0"/>
                        <a:t>Marc Grädel</a:t>
                      </a:r>
                      <a:endParaRPr lang="en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800" dirty="0"/>
                        <a:t>Rim </a:t>
                      </a:r>
                      <a:r>
                        <a:rPr lang="fr-CH" sz="1800" dirty="0" err="1"/>
                        <a:t>Nabha</a:t>
                      </a:r>
                      <a:endParaRPr lang="en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800" dirty="0"/>
                        <a:t>André Hansen Vieira</a:t>
                      </a:r>
                      <a:endParaRPr lang="en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437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sz="1800" dirty="0" err="1"/>
                        <a:t>Ocson</a:t>
                      </a:r>
                      <a:r>
                        <a:rPr lang="fr-CH" sz="1800" dirty="0"/>
                        <a:t> Reginald </a:t>
                      </a:r>
                      <a:r>
                        <a:rPr lang="fr-CH" sz="1800" dirty="0" err="1"/>
                        <a:t>Cocen</a:t>
                      </a:r>
                      <a:endParaRPr lang="en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800" dirty="0"/>
                        <a:t>Nour Nasser</a:t>
                      </a:r>
                      <a:endParaRPr lang="en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800" dirty="0"/>
                        <a:t>Mario Gualavisí</a:t>
                      </a:r>
                      <a:endParaRPr lang="en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087740"/>
                  </a:ext>
                </a:extLst>
              </a:tr>
              <a:tr h="315348">
                <a:tc>
                  <a:txBody>
                    <a:bodyPr/>
                    <a:lstStyle/>
                    <a:p>
                      <a:pPr algn="ctr"/>
                      <a:r>
                        <a:rPr lang="fr-CH" sz="1800" dirty="0"/>
                        <a:t>Léa de March</a:t>
                      </a:r>
                      <a:endParaRPr lang="en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800" dirty="0"/>
                        <a:t>Meriam </a:t>
                      </a:r>
                      <a:r>
                        <a:rPr lang="fr-CH" sz="1800" dirty="0" err="1"/>
                        <a:t>Dhieb</a:t>
                      </a:r>
                      <a:endParaRPr lang="en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800" dirty="0" err="1"/>
                        <a:t>Khalef</a:t>
                      </a:r>
                      <a:r>
                        <a:rPr lang="fr-CH" sz="1800" dirty="0"/>
                        <a:t> </a:t>
                      </a:r>
                      <a:r>
                        <a:rPr lang="fr-CH" sz="1800" dirty="0" err="1"/>
                        <a:t>Boulefrakh</a:t>
                      </a:r>
                      <a:r>
                        <a:rPr lang="fr-CH" sz="1800" dirty="0"/>
                        <a:t> </a:t>
                      </a:r>
                      <a:endParaRPr lang="en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493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sz="1800" dirty="0" err="1"/>
                        <a:t>Thanmaya</a:t>
                      </a:r>
                      <a:r>
                        <a:rPr lang="fr-CH" sz="1800" dirty="0"/>
                        <a:t> </a:t>
                      </a:r>
                      <a:r>
                        <a:rPr lang="fr-CH" sz="1800" dirty="0" err="1"/>
                        <a:t>Arunkumar</a:t>
                      </a:r>
                      <a:endParaRPr lang="en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800" dirty="0"/>
                        <a:t>Kevin	Huynen Ciolak</a:t>
                      </a:r>
                      <a:endParaRPr lang="en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800" dirty="0"/>
                        <a:t>Hassan Jamil</a:t>
                      </a:r>
                      <a:endParaRPr lang="en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429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sz="1800" dirty="0" err="1"/>
                        <a:t>Shungui</a:t>
                      </a:r>
                      <a:r>
                        <a:rPr lang="fr-CH" sz="1800" dirty="0"/>
                        <a:t> Deng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800" dirty="0"/>
                        <a:t>Alejandro Velázquez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800" dirty="0"/>
                        <a:t>Arianna </a:t>
                      </a:r>
                      <a:r>
                        <a:rPr lang="fr-CH" sz="1800" dirty="0" err="1"/>
                        <a:t>Passaretti</a:t>
                      </a:r>
                      <a:endParaRPr lang="fr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28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CH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800" dirty="0" err="1"/>
                        <a:t>Naoufal</a:t>
                      </a:r>
                      <a:r>
                        <a:rPr lang="fr-CH" sz="1800" dirty="0"/>
                        <a:t> </a:t>
                      </a:r>
                      <a:r>
                        <a:rPr lang="fr-CH" sz="1800" dirty="0" err="1"/>
                        <a:t>Mekouar</a:t>
                      </a:r>
                      <a:endParaRPr lang="en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H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889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80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E885B3-B113-A882-4BA0-87A8ABAA6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115280"/>
            <a:ext cx="7726363" cy="3386772"/>
          </a:xfrm>
        </p:spPr>
        <p:txBody>
          <a:bodyPr>
            <a:noAutofit/>
          </a:bodyPr>
          <a:lstStyle/>
          <a:p>
            <a:r>
              <a:rPr lang="en-GB" dirty="0"/>
              <a:t>Group’s destination</a:t>
            </a:r>
          </a:p>
          <a:p>
            <a:r>
              <a:rPr lang="en-GB" dirty="0"/>
              <a:t>Date of birth </a:t>
            </a:r>
          </a:p>
          <a:p>
            <a:r>
              <a:rPr lang="en-GB" dirty="0"/>
              <a:t>If you have a reduction card for the Swiss trains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536D03-1089-4677-EAF3-060B388ED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726363" cy="1072753"/>
          </a:xfrm>
        </p:spPr>
        <p:txBody>
          <a:bodyPr>
            <a:normAutofit fontScale="90000"/>
          </a:bodyPr>
          <a:lstStyle/>
          <a:p>
            <a:r>
              <a:rPr lang="en-CH" dirty="0"/>
              <a:t>Practical points </a:t>
            </a:r>
            <a:r>
              <a:rPr lang="en-GB" dirty="0"/>
              <a:t>– by evening, tomorrow, 26.08, to Carey:</a:t>
            </a:r>
            <a:br>
              <a:rPr lang="en-GB" dirty="0"/>
            </a:br>
            <a:br>
              <a:rPr lang="en-GB" dirty="0"/>
            </a:b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FFFDA-83B7-B3AE-CA22-2EBF4C56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 err="1"/>
              <a:t>Tribology</a:t>
            </a:r>
            <a:r>
              <a:rPr lang="fr-CH" dirty="0"/>
              <a:t> and Surfaces Interactions 2025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AAD4B-868C-F571-5928-3D7F9016C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Field </a:t>
            </a:r>
            <a:r>
              <a:rPr lang="fr-FR" dirty="0" err="1"/>
              <a:t>work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6430B-AED2-8B46-667D-3CFDE2230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7253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E885B3-B113-A882-4BA0-87A8ABAA6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367337"/>
            <a:ext cx="7726363" cy="3386772"/>
          </a:xfrm>
        </p:spPr>
        <p:txBody>
          <a:bodyPr>
            <a:noAutofit/>
          </a:bodyPr>
          <a:lstStyle/>
          <a:p>
            <a:r>
              <a:rPr lang="en-GB" dirty="0"/>
              <a:t>Hiking maps: </a:t>
            </a:r>
            <a:r>
              <a:rPr lang="en-GB" dirty="0">
                <a:hlinkClick r:id="rId2"/>
              </a:rPr>
              <a:t>https://map.geo.admin.ch</a:t>
            </a:r>
            <a:endParaRPr lang="en-GB" dirty="0"/>
          </a:p>
          <a:p>
            <a:endParaRPr lang="en-GB" dirty="0"/>
          </a:p>
          <a:p>
            <a:r>
              <a:rPr lang="en-GB" dirty="0"/>
              <a:t>Template for the evaluation</a:t>
            </a:r>
          </a:p>
          <a:p>
            <a:endParaRPr lang="en-GB" dirty="0"/>
          </a:p>
          <a:p>
            <a:r>
              <a:rPr lang="en-GB" dirty="0"/>
              <a:t>Sun cream and rain cover (you never know)</a:t>
            </a:r>
          </a:p>
          <a:p>
            <a:endParaRPr lang="en-GB" dirty="0"/>
          </a:p>
          <a:p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536D03-1089-4677-EAF3-060B388ED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726363" cy="1072753"/>
          </a:xfrm>
        </p:spPr>
        <p:txBody>
          <a:bodyPr>
            <a:normAutofit/>
          </a:bodyPr>
          <a:lstStyle/>
          <a:p>
            <a:r>
              <a:rPr lang="en-CH" dirty="0"/>
              <a:t>Other practical points </a:t>
            </a:r>
            <a:br>
              <a:rPr lang="en-GB" dirty="0"/>
            </a:b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FFFDA-83B7-B3AE-CA22-2EBF4C56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 err="1"/>
              <a:t>Tribology</a:t>
            </a:r>
            <a:r>
              <a:rPr lang="fr-CH" dirty="0"/>
              <a:t> and Surfaces Interactions 2025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AAD4B-868C-F571-5928-3D7F9016C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Field </a:t>
            </a:r>
            <a:r>
              <a:rPr lang="fr-FR" dirty="0" err="1"/>
              <a:t>work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6430B-AED2-8B46-667D-3CFDE2230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2647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0A3FC-37B5-4145-B7B5-DF26F52E0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748579" cy="1072753"/>
          </a:xfrm>
        </p:spPr>
        <p:txBody>
          <a:bodyPr/>
          <a:lstStyle/>
          <a:p>
            <a:r>
              <a:rPr lang="en-US" dirty="0"/>
              <a:t> 1. </a:t>
            </a:r>
            <a:r>
              <a:rPr lang="en-US" dirty="0" err="1"/>
              <a:t>Aletsch:Marjelenseen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0CF7D-2E68-2F4F-B9A7-BD26F055E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5D9DC-CA63-C145-9B65-43BE85967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1" y="1093500"/>
            <a:ext cx="6175532" cy="4050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1B02515-59F0-DD41-BE7E-39E3FBCC9918}"/>
              </a:ext>
            </a:extLst>
          </p:cNvPr>
          <p:cNvSpPr/>
          <p:nvPr/>
        </p:nvSpPr>
        <p:spPr>
          <a:xfrm>
            <a:off x="3653758" y="1486861"/>
            <a:ext cx="351545" cy="3630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0064C8B-8A82-CC3D-25B7-685A5BD332FE}"/>
              </a:ext>
            </a:extLst>
          </p:cNvPr>
          <p:cNvSpPr/>
          <p:nvPr/>
        </p:nvSpPr>
        <p:spPr>
          <a:xfrm>
            <a:off x="4777047" y="2238895"/>
            <a:ext cx="997528" cy="2615738"/>
          </a:xfrm>
          <a:custGeom>
            <a:avLst/>
            <a:gdLst>
              <a:gd name="connsiteX0" fmla="*/ 0 w 997528"/>
              <a:gd name="connsiteY0" fmla="*/ 2615738 h 2615738"/>
              <a:gd name="connsiteX1" fmla="*/ 27709 w 997528"/>
              <a:gd name="connsiteY1" fmla="*/ 2571403 h 2615738"/>
              <a:gd name="connsiteX2" fmla="*/ 33251 w 997528"/>
              <a:gd name="connsiteY2" fmla="*/ 2554778 h 2615738"/>
              <a:gd name="connsiteX3" fmla="*/ 66502 w 997528"/>
              <a:gd name="connsiteY3" fmla="*/ 2521527 h 2615738"/>
              <a:gd name="connsiteX4" fmla="*/ 83128 w 997528"/>
              <a:gd name="connsiteY4" fmla="*/ 2504901 h 2615738"/>
              <a:gd name="connsiteX5" fmla="*/ 127462 w 997528"/>
              <a:gd name="connsiteY5" fmla="*/ 2493818 h 2615738"/>
              <a:gd name="connsiteX6" fmla="*/ 149629 w 997528"/>
              <a:gd name="connsiteY6" fmla="*/ 2488276 h 2615738"/>
              <a:gd name="connsiteX7" fmla="*/ 166255 w 997528"/>
              <a:gd name="connsiteY7" fmla="*/ 2482734 h 2615738"/>
              <a:gd name="connsiteX8" fmla="*/ 199506 w 997528"/>
              <a:gd name="connsiteY8" fmla="*/ 2477192 h 2615738"/>
              <a:gd name="connsiteX9" fmla="*/ 249382 w 997528"/>
              <a:gd name="connsiteY9" fmla="*/ 2449483 h 2615738"/>
              <a:gd name="connsiteX10" fmla="*/ 266008 w 997528"/>
              <a:gd name="connsiteY10" fmla="*/ 2438400 h 2615738"/>
              <a:gd name="connsiteX11" fmla="*/ 282633 w 997528"/>
              <a:gd name="connsiteY11" fmla="*/ 2427316 h 2615738"/>
              <a:gd name="connsiteX12" fmla="*/ 315884 w 997528"/>
              <a:gd name="connsiteY12" fmla="*/ 2377440 h 2615738"/>
              <a:gd name="connsiteX13" fmla="*/ 326968 w 997528"/>
              <a:gd name="connsiteY13" fmla="*/ 2360814 h 2615738"/>
              <a:gd name="connsiteX14" fmla="*/ 360218 w 997528"/>
              <a:gd name="connsiteY14" fmla="*/ 2327563 h 2615738"/>
              <a:gd name="connsiteX15" fmla="*/ 376844 w 997528"/>
              <a:gd name="connsiteY15" fmla="*/ 2310938 h 2615738"/>
              <a:gd name="connsiteX16" fmla="*/ 387928 w 997528"/>
              <a:gd name="connsiteY16" fmla="*/ 2294312 h 2615738"/>
              <a:gd name="connsiteX17" fmla="*/ 421178 w 997528"/>
              <a:gd name="connsiteY17" fmla="*/ 2261061 h 2615738"/>
              <a:gd name="connsiteX18" fmla="*/ 432262 w 997528"/>
              <a:gd name="connsiteY18" fmla="*/ 2227810 h 2615738"/>
              <a:gd name="connsiteX19" fmla="*/ 437804 w 997528"/>
              <a:gd name="connsiteY19" fmla="*/ 2211185 h 2615738"/>
              <a:gd name="connsiteX20" fmla="*/ 448888 w 997528"/>
              <a:gd name="connsiteY20" fmla="*/ 2155767 h 2615738"/>
              <a:gd name="connsiteX21" fmla="*/ 454429 w 997528"/>
              <a:gd name="connsiteY21" fmla="*/ 2139141 h 2615738"/>
              <a:gd name="connsiteX22" fmla="*/ 465513 w 997528"/>
              <a:gd name="connsiteY22" fmla="*/ 2111432 h 2615738"/>
              <a:gd name="connsiteX23" fmla="*/ 487680 w 997528"/>
              <a:gd name="connsiteY23" fmla="*/ 2011680 h 2615738"/>
              <a:gd name="connsiteX24" fmla="*/ 493222 w 997528"/>
              <a:gd name="connsiteY24" fmla="*/ 1995054 h 2615738"/>
              <a:gd name="connsiteX25" fmla="*/ 509848 w 997528"/>
              <a:gd name="connsiteY25" fmla="*/ 1983970 h 2615738"/>
              <a:gd name="connsiteX26" fmla="*/ 526473 w 997528"/>
              <a:gd name="connsiteY26" fmla="*/ 1961803 h 2615738"/>
              <a:gd name="connsiteX27" fmla="*/ 537557 w 997528"/>
              <a:gd name="connsiteY27" fmla="*/ 1928552 h 2615738"/>
              <a:gd name="connsiteX28" fmla="*/ 543098 w 997528"/>
              <a:gd name="connsiteY28" fmla="*/ 1911927 h 2615738"/>
              <a:gd name="connsiteX29" fmla="*/ 548640 w 997528"/>
              <a:gd name="connsiteY29" fmla="*/ 1884218 h 2615738"/>
              <a:gd name="connsiteX30" fmla="*/ 559724 w 997528"/>
              <a:gd name="connsiteY30" fmla="*/ 1867592 h 2615738"/>
              <a:gd name="connsiteX31" fmla="*/ 570808 w 997528"/>
              <a:gd name="connsiteY31" fmla="*/ 1845425 h 2615738"/>
              <a:gd name="connsiteX32" fmla="*/ 565266 w 997528"/>
              <a:gd name="connsiteY32" fmla="*/ 1756756 h 2615738"/>
              <a:gd name="connsiteX33" fmla="*/ 559724 w 997528"/>
              <a:gd name="connsiteY33" fmla="*/ 1717963 h 2615738"/>
              <a:gd name="connsiteX34" fmla="*/ 548640 w 997528"/>
              <a:gd name="connsiteY34" fmla="*/ 1623752 h 2615738"/>
              <a:gd name="connsiteX35" fmla="*/ 543098 w 997528"/>
              <a:gd name="connsiteY35" fmla="*/ 1540625 h 2615738"/>
              <a:gd name="connsiteX36" fmla="*/ 526473 w 997528"/>
              <a:gd name="connsiteY36" fmla="*/ 1446414 h 2615738"/>
              <a:gd name="connsiteX37" fmla="*/ 515389 w 997528"/>
              <a:gd name="connsiteY37" fmla="*/ 1429789 h 2615738"/>
              <a:gd name="connsiteX38" fmla="*/ 509848 w 997528"/>
              <a:gd name="connsiteY38" fmla="*/ 1396538 h 2615738"/>
              <a:gd name="connsiteX39" fmla="*/ 515389 w 997528"/>
              <a:gd name="connsiteY39" fmla="*/ 1352203 h 2615738"/>
              <a:gd name="connsiteX40" fmla="*/ 532015 w 997528"/>
              <a:gd name="connsiteY40" fmla="*/ 1318952 h 2615738"/>
              <a:gd name="connsiteX41" fmla="*/ 537557 w 997528"/>
              <a:gd name="connsiteY41" fmla="*/ 1302327 h 2615738"/>
              <a:gd name="connsiteX42" fmla="*/ 570808 w 997528"/>
              <a:gd name="connsiteY42" fmla="*/ 1274618 h 2615738"/>
              <a:gd name="connsiteX43" fmla="*/ 592975 w 997528"/>
              <a:gd name="connsiteY43" fmla="*/ 1263534 h 2615738"/>
              <a:gd name="connsiteX44" fmla="*/ 648393 w 997528"/>
              <a:gd name="connsiteY44" fmla="*/ 1246909 h 2615738"/>
              <a:gd name="connsiteX45" fmla="*/ 665018 w 997528"/>
              <a:gd name="connsiteY45" fmla="*/ 1241367 h 2615738"/>
              <a:gd name="connsiteX46" fmla="*/ 670560 w 997528"/>
              <a:gd name="connsiteY46" fmla="*/ 1213658 h 2615738"/>
              <a:gd name="connsiteX47" fmla="*/ 676102 w 997528"/>
              <a:gd name="connsiteY47" fmla="*/ 1197032 h 2615738"/>
              <a:gd name="connsiteX48" fmla="*/ 687186 w 997528"/>
              <a:gd name="connsiteY48" fmla="*/ 1147156 h 2615738"/>
              <a:gd name="connsiteX49" fmla="*/ 692728 w 997528"/>
              <a:gd name="connsiteY49" fmla="*/ 1091738 h 2615738"/>
              <a:gd name="connsiteX50" fmla="*/ 698269 w 997528"/>
              <a:gd name="connsiteY50" fmla="*/ 1064029 h 2615738"/>
              <a:gd name="connsiteX51" fmla="*/ 725978 w 997528"/>
              <a:gd name="connsiteY51" fmla="*/ 1036320 h 2615738"/>
              <a:gd name="connsiteX52" fmla="*/ 742604 w 997528"/>
              <a:gd name="connsiteY52" fmla="*/ 1030778 h 2615738"/>
              <a:gd name="connsiteX53" fmla="*/ 786938 w 997528"/>
              <a:gd name="connsiteY53" fmla="*/ 1019694 h 2615738"/>
              <a:gd name="connsiteX54" fmla="*/ 809106 w 997528"/>
              <a:gd name="connsiteY54" fmla="*/ 1014152 h 2615738"/>
              <a:gd name="connsiteX55" fmla="*/ 831273 w 997528"/>
              <a:gd name="connsiteY55" fmla="*/ 1003069 h 2615738"/>
              <a:gd name="connsiteX56" fmla="*/ 847898 w 997528"/>
              <a:gd name="connsiteY56" fmla="*/ 986443 h 2615738"/>
              <a:gd name="connsiteX57" fmla="*/ 864524 w 997528"/>
              <a:gd name="connsiteY57" fmla="*/ 975360 h 2615738"/>
              <a:gd name="connsiteX58" fmla="*/ 875608 w 997528"/>
              <a:gd name="connsiteY58" fmla="*/ 958734 h 2615738"/>
              <a:gd name="connsiteX59" fmla="*/ 886691 w 997528"/>
              <a:gd name="connsiteY59" fmla="*/ 925483 h 2615738"/>
              <a:gd name="connsiteX60" fmla="*/ 936568 w 997528"/>
              <a:gd name="connsiteY60" fmla="*/ 870065 h 2615738"/>
              <a:gd name="connsiteX61" fmla="*/ 969818 w 997528"/>
              <a:gd name="connsiteY61" fmla="*/ 792480 h 2615738"/>
              <a:gd name="connsiteX62" fmla="*/ 975360 w 997528"/>
              <a:gd name="connsiteY62" fmla="*/ 775854 h 2615738"/>
              <a:gd name="connsiteX63" fmla="*/ 980902 w 997528"/>
              <a:gd name="connsiteY63" fmla="*/ 759229 h 2615738"/>
              <a:gd name="connsiteX64" fmla="*/ 997528 w 997528"/>
              <a:gd name="connsiteY64" fmla="*/ 698269 h 2615738"/>
              <a:gd name="connsiteX65" fmla="*/ 975360 w 997528"/>
              <a:gd name="connsiteY65" fmla="*/ 687185 h 2615738"/>
              <a:gd name="connsiteX66" fmla="*/ 925484 w 997528"/>
              <a:gd name="connsiteY66" fmla="*/ 642850 h 2615738"/>
              <a:gd name="connsiteX67" fmla="*/ 908858 w 997528"/>
              <a:gd name="connsiteY67" fmla="*/ 637309 h 2615738"/>
              <a:gd name="connsiteX68" fmla="*/ 858982 w 997528"/>
              <a:gd name="connsiteY68" fmla="*/ 615141 h 2615738"/>
              <a:gd name="connsiteX69" fmla="*/ 842357 w 997528"/>
              <a:gd name="connsiteY69" fmla="*/ 609600 h 2615738"/>
              <a:gd name="connsiteX70" fmla="*/ 803564 w 997528"/>
              <a:gd name="connsiteY70" fmla="*/ 565265 h 2615738"/>
              <a:gd name="connsiteX71" fmla="*/ 770313 w 997528"/>
              <a:gd name="connsiteY71" fmla="*/ 554181 h 2615738"/>
              <a:gd name="connsiteX72" fmla="*/ 753688 w 997528"/>
              <a:gd name="connsiteY72" fmla="*/ 548640 h 2615738"/>
              <a:gd name="connsiteX73" fmla="*/ 759229 w 997528"/>
              <a:gd name="connsiteY73" fmla="*/ 515389 h 2615738"/>
              <a:gd name="connsiteX74" fmla="*/ 792480 w 997528"/>
              <a:gd name="connsiteY74" fmla="*/ 504305 h 2615738"/>
              <a:gd name="connsiteX75" fmla="*/ 792480 w 997528"/>
              <a:gd name="connsiteY75" fmla="*/ 426720 h 2615738"/>
              <a:gd name="connsiteX76" fmla="*/ 786938 w 997528"/>
              <a:gd name="connsiteY76" fmla="*/ 338050 h 2615738"/>
              <a:gd name="connsiteX77" fmla="*/ 781397 w 997528"/>
              <a:gd name="connsiteY77" fmla="*/ 199505 h 2615738"/>
              <a:gd name="connsiteX78" fmla="*/ 759229 w 997528"/>
              <a:gd name="connsiteY78" fmla="*/ 193963 h 2615738"/>
              <a:gd name="connsiteX79" fmla="*/ 709353 w 997528"/>
              <a:gd name="connsiteY79" fmla="*/ 182880 h 2615738"/>
              <a:gd name="connsiteX80" fmla="*/ 659477 w 997528"/>
              <a:gd name="connsiteY80" fmla="*/ 144087 h 2615738"/>
              <a:gd name="connsiteX81" fmla="*/ 642851 w 997528"/>
              <a:gd name="connsiteY81" fmla="*/ 105294 h 2615738"/>
              <a:gd name="connsiteX82" fmla="*/ 626226 w 997528"/>
              <a:gd name="connsiteY82" fmla="*/ 66501 h 2615738"/>
              <a:gd name="connsiteX83" fmla="*/ 592975 w 997528"/>
              <a:gd name="connsiteY83" fmla="*/ 49876 h 2615738"/>
              <a:gd name="connsiteX84" fmla="*/ 554182 w 997528"/>
              <a:gd name="connsiteY84" fmla="*/ 22167 h 2615738"/>
              <a:gd name="connsiteX85" fmla="*/ 537557 w 997528"/>
              <a:gd name="connsiteY85" fmla="*/ 11083 h 2615738"/>
              <a:gd name="connsiteX86" fmla="*/ 520931 w 997528"/>
              <a:gd name="connsiteY86" fmla="*/ 0 h 261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997528" h="2615738">
                <a:moveTo>
                  <a:pt x="0" y="2615738"/>
                </a:moveTo>
                <a:cubicBezTo>
                  <a:pt x="9236" y="2600960"/>
                  <a:pt x="19364" y="2586702"/>
                  <a:pt x="27709" y="2571403"/>
                </a:cubicBezTo>
                <a:cubicBezTo>
                  <a:pt x="30506" y="2566275"/>
                  <a:pt x="29665" y="2559389"/>
                  <a:pt x="33251" y="2554778"/>
                </a:cubicBezTo>
                <a:cubicBezTo>
                  <a:pt x="42874" y="2542405"/>
                  <a:pt x="55418" y="2532611"/>
                  <a:pt x="66502" y="2521527"/>
                </a:cubicBezTo>
                <a:cubicBezTo>
                  <a:pt x="72044" y="2515985"/>
                  <a:pt x="75524" y="2506802"/>
                  <a:pt x="83128" y="2504901"/>
                </a:cubicBezTo>
                <a:lnTo>
                  <a:pt x="127462" y="2493818"/>
                </a:lnTo>
                <a:cubicBezTo>
                  <a:pt x="134851" y="2491971"/>
                  <a:pt x="142403" y="2490685"/>
                  <a:pt x="149629" y="2488276"/>
                </a:cubicBezTo>
                <a:cubicBezTo>
                  <a:pt x="155171" y="2486429"/>
                  <a:pt x="160552" y="2484001"/>
                  <a:pt x="166255" y="2482734"/>
                </a:cubicBezTo>
                <a:cubicBezTo>
                  <a:pt x="177224" y="2480296"/>
                  <a:pt x="188422" y="2479039"/>
                  <a:pt x="199506" y="2477192"/>
                </a:cubicBezTo>
                <a:cubicBezTo>
                  <a:pt x="228769" y="2467437"/>
                  <a:pt x="211269" y="2474891"/>
                  <a:pt x="249382" y="2449483"/>
                </a:cubicBezTo>
                <a:lnTo>
                  <a:pt x="266008" y="2438400"/>
                </a:lnTo>
                <a:lnTo>
                  <a:pt x="282633" y="2427316"/>
                </a:lnTo>
                <a:lnTo>
                  <a:pt x="315884" y="2377440"/>
                </a:lnTo>
                <a:cubicBezTo>
                  <a:pt x="319579" y="2371898"/>
                  <a:pt x="322258" y="2365524"/>
                  <a:pt x="326968" y="2360814"/>
                </a:cubicBezTo>
                <a:lnTo>
                  <a:pt x="360218" y="2327563"/>
                </a:lnTo>
                <a:cubicBezTo>
                  <a:pt x="365760" y="2322021"/>
                  <a:pt x="372497" y="2317459"/>
                  <a:pt x="376844" y="2310938"/>
                </a:cubicBezTo>
                <a:cubicBezTo>
                  <a:pt x="380539" y="2305396"/>
                  <a:pt x="383503" y="2299290"/>
                  <a:pt x="387928" y="2294312"/>
                </a:cubicBezTo>
                <a:cubicBezTo>
                  <a:pt x="398341" y="2282597"/>
                  <a:pt x="421178" y="2261061"/>
                  <a:pt x="421178" y="2261061"/>
                </a:cubicBezTo>
                <a:lnTo>
                  <a:pt x="432262" y="2227810"/>
                </a:lnTo>
                <a:cubicBezTo>
                  <a:pt x="434109" y="2222268"/>
                  <a:pt x="436658" y="2216913"/>
                  <a:pt x="437804" y="2211185"/>
                </a:cubicBezTo>
                <a:cubicBezTo>
                  <a:pt x="441499" y="2192712"/>
                  <a:pt x="442932" y="2173639"/>
                  <a:pt x="448888" y="2155767"/>
                </a:cubicBezTo>
                <a:cubicBezTo>
                  <a:pt x="450735" y="2150225"/>
                  <a:pt x="452378" y="2144611"/>
                  <a:pt x="454429" y="2139141"/>
                </a:cubicBezTo>
                <a:cubicBezTo>
                  <a:pt x="457922" y="2129826"/>
                  <a:pt x="462950" y="2121044"/>
                  <a:pt x="465513" y="2111432"/>
                </a:cubicBezTo>
                <a:cubicBezTo>
                  <a:pt x="477222" y="2067525"/>
                  <a:pt x="473938" y="2052905"/>
                  <a:pt x="487680" y="2011680"/>
                </a:cubicBezTo>
                <a:cubicBezTo>
                  <a:pt x="489527" y="2006138"/>
                  <a:pt x="489573" y="1999616"/>
                  <a:pt x="493222" y="1995054"/>
                </a:cubicBezTo>
                <a:cubicBezTo>
                  <a:pt x="497383" y="1989853"/>
                  <a:pt x="504306" y="1987665"/>
                  <a:pt x="509848" y="1983970"/>
                </a:cubicBezTo>
                <a:cubicBezTo>
                  <a:pt x="515390" y="1976581"/>
                  <a:pt x="522342" y="1970064"/>
                  <a:pt x="526473" y="1961803"/>
                </a:cubicBezTo>
                <a:cubicBezTo>
                  <a:pt x="531698" y="1951353"/>
                  <a:pt x="533863" y="1939636"/>
                  <a:pt x="537557" y="1928552"/>
                </a:cubicBezTo>
                <a:cubicBezTo>
                  <a:pt x="539404" y="1923010"/>
                  <a:pt x="541952" y="1917655"/>
                  <a:pt x="543098" y="1911927"/>
                </a:cubicBezTo>
                <a:cubicBezTo>
                  <a:pt x="544945" y="1902691"/>
                  <a:pt x="545333" y="1893038"/>
                  <a:pt x="548640" y="1884218"/>
                </a:cubicBezTo>
                <a:cubicBezTo>
                  <a:pt x="550979" y="1877981"/>
                  <a:pt x="556419" y="1873375"/>
                  <a:pt x="559724" y="1867592"/>
                </a:cubicBezTo>
                <a:cubicBezTo>
                  <a:pt x="563823" y="1860419"/>
                  <a:pt x="567113" y="1852814"/>
                  <a:pt x="570808" y="1845425"/>
                </a:cubicBezTo>
                <a:cubicBezTo>
                  <a:pt x="568961" y="1815869"/>
                  <a:pt x="567832" y="1786259"/>
                  <a:pt x="565266" y="1756756"/>
                </a:cubicBezTo>
                <a:cubicBezTo>
                  <a:pt x="564134" y="1743743"/>
                  <a:pt x="561450" y="1730911"/>
                  <a:pt x="559724" y="1717963"/>
                </a:cubicBezTo>
                <a:cubicBezTo>
                  <a:pt x="557219" y="1699174"/>
                  <a:pt x="550085" y="1641095"/>
                  <a:pt x="548640" y="1623752"/>
                </a:cubicBezTo>
                <a:cubicBezTo>
                  <a:pt x="546334" y="1596077"/>
                  <a:pt x="545149" y="1568320"/>
                  <a:pt x="543098" y="1540625"/>
                </a:cubicBezTo>
                <a:cubicBezTo>
                  <a:pt x="539441" y="1491259"/>
                  <a:pt x="544606" y="1482679"/>
                  <a:pt x="526473" y="1446414"/>
                </a:cubicBezTo>
                <a:cubicBezTo>
                  <a:pt x="523494" y="1440457"/>
                  <a:pt x="519084" y="1435331"/>
                  <a:pt x="515389" y="1429789"/>
                </a:cubicBezTo>
                <a:cubicBezTo>
                  <a:pt x="513542" y="1418705"/>
                  <a:pt x="509848" y="1407775"/>
                  <a:pt x="509848" y="1396538"/>
                </a:cubicBezTo>
                <a:cubicBezTo>
                  <a:pt x="509848" y="1381645"/>
                  <a:pt x="512725" y="1366856"/>
                  <a:pt x="515389" y="1352203"/>
                </a:cubicBezTo>
                <a:cubicBezTo>
                  <a:pt x="519368" y="1330317"/>
                  <a:pt x="521875" y="1339232"/>
                  <a:pt x="532015" y="1318952"/>
                </a:cubicBezTo>
                <a:cubicBezTo>
                  <a:pt x="534627" y="1313727"/>
                  <a:pt x="534317" y="1307187"/>
                  <a:pt x="537557" y="1302327"/>
                </a:cubicBezTo>
                <a:cubicBezTo>
                  <a:pt x="544613" y="1291743"/>
                  <a:pt x="559795" y="1280911"/>
                  <a:pt x="570808" y="1274618"/>
                </a:cubicBezTo>
                <a:cubicBezTo>
                  <a:pt x="577981" y="1270519"/>
                  <a:pt x="585305" y="1266602"/>
                  <a:pt x="592975" y="1263534"/>
                </a:cubicBezTo>
                <a:cubicBezTo>
                  <a:pt x="625910" y="1250360"/>
                  <a:pt x="619808" y="1255076"/>
                  <a:pt x="648393" y="1246909"/>
                </a:cubicBezTo>
                <a:cubicBezTo>
                  <a:pt x="654010" y="1245304"/>
                  <a:pt x="659476" y="1243214"/>
                  <a:pt x="665018" y="1241367"/>
                </a:cubicBezTo>
                <a:cubicBezTo>
                  <a:pt x="666865" y="1232131"/>
                  <a:pt x="668275" y="1222796"/>
                  <a:pt x="670560" y="1213658"/>
                </a:cubicBezTo>
                <a:cubicBezTo>
                  <a:pt x="671977" y="1207991"/>
                  <a:pt x="674835" y="1202735"/>
                  <a:pt x="676102" y="1197032"/>
                </a:cubicBezTo>
                <a:cubicBezTo>
                  <a:pt x="689106" y="1138515"/>
                  <a:pt x="674711" y="1184580"/>
                  <a:pt x="687186" y="1147156"/>
                </a:cubicBezTo>
                <a:cubicBezTo>
                  <a:pt x="689033" y="1128683"/>
                  <a:pt x="690275" y="1110140"/>
                  <a:pt x="692728" y="1091738"/>
                </a:cubicBezTo>
                <a:cubicBezTo>
                  <a:pt x="693973" y="1082401"/>
                  <a:pt x="694962" y="1072849"/>
                  <a:pt x="698269" y="1064029"/>
                </a:cubicBezTo>
                <a:cubicBezTo>
                  <a:pt x="703384" y="1050387"/>
                  <a:pt x="713473" y="1042572"/>
                  <a:pt x="725978" y="1036320"/>
                </a:cubicBezTo>
                <a:cubicBezTo>
                  <a:pt x="731203" y="1033708"/>
                  <a:pt x="736968" y="1032315"/>
                  <a:pt x="742604" y="1030778"/>
                </a:cubicBezTo>
                <a:cubicBezTo>
                  <a:pt x="757300" y="1026770"/>
                  <a:pt x="772160" y="1023389"/>
                  <a:pt x="786938" y="1019694"/>
                </a:cubicBezTo>
                <a:cubicBezTo>
                  <a:pt x="794327" y="1017847"/>
                  <a:pt x="802293" y="1017558"/>
                  <a:pt x="809106" y="1014152"/>
                </a:cubicBezTo>
                <a:lnTo>
                  <a:pt x="831273" y="1003069"/>
                </a:lnTo>
                <a:cubicBezTo>
                  <a:pt x="836815" y="997527"/>
                  <a:pt x="841877" y="991460"/>
                  <a:pt x="847898" y="986443"/>
                </a:cubicBezTo>
                <a:cubicBezTo>
                  <a:pt x="853015" y="982179"/>
                  <a:pt x="859814" y="980070"/>
                  <a:pt x="864524" y="975360"/>
                </a:cubicBezTo>
                <a:cubicBezTo>
                  <a:pt x="869234" y="970650"/>
                  <a:pt x="871913" y="964276"/>
                  <a:pt x="875608" y="958734"/>
                </a:cubicBezTo>
                <a:cubicBezTo>
                  <a:pt x="879302" y="947650"/>
                  <a:pt x="878430" y="933744"/>
                  <a:pt x="886691" y="925483"/>
                </a:cubicBezTo>
                <a:cubicBezTo>
                  <a:pt x="902909" y="909265"/>
                  <a:pt x="924422" y="890886"/>
                  <a:pt x="936568" y="870065"/>
                </a:cubicBezTo>
                <a:cubicBezTo>
                  <a:pt x="957872" y="833543"/>
                  <a:pt x="957814" y="828491"/>
                  <a:pt x="969818" y="792480"/>
                </a:cubicBezTo>
                <a:lnTo>
                  <a:pt x="975360" y="775854"/>
                </a:lnTo>
                <a:cubicBezTo>
                  <a:pt x="977207" y="770312"/>
                  <a:pt x="979756" y="764957"/>
                  <a:pt x="980902" y="759229"/>
                </a:cubicBezTo>
                <a:cubicBezTo>
                  <a:pt x="988735" y="720064"/>
                  <a:pt x="983465" y="740456"/>
                  <a:pt x="997528" y="698269"/>
                </a:cubicBezTo>
                <a:cubicBezTo>
                  <a:pt x="990139" y="694574"/>
                  <a:pt x="981811" y="692346"/>
                  <a:pt x="975360" y="687185"/>
                </a:cubicBezTo>
                <a:cubicBezTo>
                  <a:pt x="950892" y="667611"/>
                  <a:pt x="949418" y="654816"/>
                  <a:pt x="925484" y="642850"/>
                </a:cubicBezTo>
                <a:cubicBezTo>
                  <a:pt x="920259" y="640238"/>
                  <a:pt x="914400" y="639156"/>
                  <a:pt x="908858" y="637309"/>
                </a:cubicBezTo>
                <a:cubicBezTo>
                  <a:pt x="882513" y="619745"/>
                  <a:pt x="898550" y="628330"/>
                  <a:pt x="858982" y="615141"/>
                </a:cubicBezTo>
                <a:lnTo>
                  <a:pt x="842357" y="609600"/>
                </a:lnTo>
                <a:cubicBezTo>
                  <a:pt x="828163" y="588310"/>
                  <a:pt x="825438" y="574987"/>
                  <a:pt x="803564" y="565265"/>
                </a:cubicBezTo>
                <a:cubicBezTo>
                  <a:pt x="792888" y="560520"/>
                  <a:pt x="781397" y="557875"/>
                  <a:pt x="770313" y="554181"/>
                </a:cubicBezTo>
                <a:lnTo>
                  <a:pt x="753688" y="548640"/>
                </a:lnTo>
                <a:cubicBezTo>
                  <a:pt x="755535" y="537556"/>
                  <a:pt x="751830" y="523845"/>
                  <a:pt x="759229" y="515389"/>
                </a:cubicBezTo>
                <a:cubicBezTo>
                  <a:pt x="766922" y="506596"/>
                  <a:pt x="792480" y="504305"/>
                  <a:pt x="792480" y="504305"/>
                </a:cubicBezTo>
                <a:cubicBezTo>
                  <a:pt x="804738" y="467533"/>
                  <a:pt x="797631" y="496257"/>
                  <a:pt x="792480" y="426720"/>
                </a:cubicBezTo>
                <a:cubicBezTo>
                  <a:pt x="790292" y="397187"/>
                  <a:pt x="788381" y="367629"/>
                  <a:pt x="786938" y="338050"/>
                </a:cubicBezTo>
                <a:cubicBezTo>
                  <a:pt x="784686" y="291886"/>
                  <a:pt x="790125" y="244892"/>
                  <a:pt x="781397" y="199505"/>
                </a:cubicBezTo>
                <a:cubicBezTo>
                  <a:pt x="779959" y="192025"/>
                  <a:pt x="766664" y="195615"/>
                  <a:pt x="759229" y="193963"/>
                </a:cubicBezTo>
                <a:cubicBezTo>
                  <a:pt x="695874" y="179884"/>
                  <a:pt x="763442" y="196400"/>
                  <a:pt x="709353" y="182880"/>
                </a:cubicBezTo>
                <a:cubicBezTo>
                  <a:pt x="671971" y="145498"/>
                  <a:pt x="690972" y="154586"/>
                  <a:pt x="659477" y="144087"/>
                </a:cubicBezTo>
                <a:cubicBezTo>
                  <a:pt x="646481" y="105100"/>
                  <a:pt x="663394" y="153225"/>
                  <a:pt x="642851" y="105294"/>
                </a:cubicBezTo>
                <a:cubicBezTo>
                  <a:pt x="636737" y="91029"/>
                  <a:pt x="637035" y="79472"/>
                  <a:pt x="626226" y="66501"/>
                </a:cubicBezTo>
                <a:cubicBezTo>
                  <a:pt x="617964" y="56586"/>
                  <a:pt x="604320" y="53658"/>
                  <a:pt x="592975" y="49876"/>
                </a:cubicBezTo>
                <a:cubicBezTo>
                  <a:pt x="565892" y="22793"/>
                  <a:pt x="588224" y="41620"/>
                  <a:pt x="554182" y="22167"/>
                </a:cubicBezTo>
                <a:cubicBezTo>
                  <a:pt x="548399" y="18863"/>
                  <a:pt x="543514" y="14062"/>
                  <a:pt x="537557" y="11083"/>
                </a:cubicBezTo>
                <a:cubicBezTo>
                  <a:pt x="519179" y="1894"/>
                  <a:pt x="520931" y="12351"/>
                  <a:pt x="520931" y="0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44BA4EA-F730-5E2D-9C0F-17C61B340ABF}"/>
              </a:ext>
            </a:extLst>
          </p:cNvPr>
          <p:cNvSpPr/>
          <p:nvPr/>
        </p:nvSpPr>
        <p:spPr>
          <a:xfrm>
            <a:off x="3801536" y="1685750"/>
            <a:ext cx="1490900" cy="553145"/>
          </a:xfrm>
          <a:custGeom>
            <a:avLst/>
            <a:gdLst>
              <a:gd name="connsiteX0" fmla="*/ 1490900 w 1490900"/>
              <a:gd name="connsiteY0" fmla="*/ 553145 h 553145"/>
              <a:gd name="connsiteX1" fmla="*/ 1452108 w 1490900"/>
              <a:gd name="connsiteY1" fmla="*/ 542061 h 553145"/>
              <a:gd name="connsiteX2" fmla="*/ 1429940 w 1490900"/>
              <a:gd name="connsiteY2" fmla="*/ 508810 h 553145"/>
              <a:gd name="connsiteX3" fmla="*/ 1418857 w 1490900"/>
              <a:gd name="connsiteY3" fmla="*/ 486643 h 553145"/>
              <a:gd name="connsiteX4" fmla="*/ 1385606 w 1490900"/>
              <a:gd name="connsiteY4" fmla="*/ 458934 h 553145"/>
              <a:gd name="connsiteX5" fmla="*/ 1363439 w 1490900"/>
              <a:gd name="connsiteY5" fmla="*/ 447850 h 553145"/>
              <a:gd name="connsiteX6" fmla="*/ 1346813 w 1490900"/>
              <a:gd name="connsiteY6" fmla="*/ 431225 h 553145"/>
              <a:gd name="connsiteX7" fmla="*/ 1330188 w 1490900"/>
              <a:gd name="connsiteY7" fmla="*/ 420141 h 553145"/>
              <a:gd name="connsiteX8" fmla="*/ 1319104 w 1490900"/>
              <a:gd name="connsiteY8" fmla="*/ 403515 h 553145"/>
              <a:gd name="connsiteX9" fmla="*/ 1285853 w 1490900"/>
              <a:gd name="connsiteY9" fmla="*/ 375806 h 553145"/>
              <a:gd name="connsiteX10" fmla="*/ 1274769 w 1490900"/>
              <a:gd name="connsiteY10" fmla="*/ 359181 h 553145"/>
              <a:gd name="connsiteX11" fmla="*/ 1230435 w 1490900"/>
              <a:gd name="connsiteY11" fmla="*/ 337014 h 553145"/>
              <a:gd name="connsiteX12" fmla="*/ 1191642 w 1490900"/>
              <a:gd name="connsiteY12" fmla="*/ 320388 h 553145"/>
              <a:gd name="connsiteX13" fmla="*/ 1158391 w 1490900"/>
              <a:gd name="connsiteY13" fmla="*/ 298221 h 553145"/>
              <a:gd name="connsiteX14" fmla="*/ 1141766 w 1490900"/>
              <a:gd name="connsiteY14" fmla="*/ 281595 h 553145"/>
              <a:gd name="connsiteX15" fmla="*/ 1108515 w 1490900"/>
              <a:gd name="connsiteY15" fmla="*/ 270512 h 553145"/>
              <a:gd name="connsiteX16" fmla="*/ 1091889 w 1490900"/>
              <a:gd name="connsiteY16" fmla="*/ 264970 h 553145"/>
              <a:gd name="connsiteX17" fmla="*/ 1075264 w 1490900"/>
              <a:gd name="connsiteY17" fmla="*/ 253886 h 553145"/>
              <a:gd name="connsiteX18" fmla="*/ 1058639 w 1490900"/>
              <a:gd name="connsiteY18" fmla="*/ 248345 h 553145"/>
              <a:gd name="connsiteX19" fmla="*/ 1025388 w 1490900"/>
              <a:gd name="connsiteY19" fmla="*/ 226177 h 553145"/>
              <a:gd name="connsiteX20" fmla="*/ 1008762 w 1490900"/>
              <a:gd name="connsiteY20" fmla="*/ 237261 h 553145"/>
              <a:gd name="connsiteX21" fmla="*/ 975511 w 1490900"/>
              <a:gd name="connsiteY21" fmla="*/ 226177 h 553145"/>
              <a:gd name="connsiteX22" fmla="*/ 964428 w 1490900"/>
              <a:gd name="connsiteY22" fmla="*/ 209552 h 553145"/>
              <a:gd name="connsiteX23" fmla="*/ 925635 w 1490900"/>
              <a:gd name="connsiteY23" fmla="*/ 181843 h 553145"/>
              <a:gd name="connsiteX24" fmla="*/ 892384 w 1490900"/>
              <a:gd name="connsiteY24" fmla="*/ 148592 h 553145"/>
              <a:gd name="connsiteX25" fmla="*/ 848049 w 1490900"/>
              <a:gd name="connsiteY25" fmla="*/ 82090 h 553145"/>
              <a:gd name="connsiteX26" fmla="*/ 820340 w 1490900"/>
              <a:gd name="connsiteY26" fmla="*/ 54381 h 553145"/>
              <a:gd name="connsiteX27" fmla="*/ 781548 w 1490900"/>
              <a:gd name="connsiteY27" fmla="*/ 48839 h 553145"/>
              <a:gd name="connsiteX28" fmla="*/ 764922 w 1490900"/>
              <a:gd name="connsiteY28" fmla="*/ 32214 h 553145"/>
              <a:gd name="connsiteX29" fmla="*/ 709504 w 1490900"/>
              <a:gd name="connsiteY29" fmla="*/ 26672 h 553145"/>
              <a:gd name="connsiteX30" fmla="*/ 681795 w 1490900"/>
              <a:gd name="connsiteY30" fmla="*/ 21130 h 553145"/>
              <a:gd name="connsiteX31" fmla="*/ 537708 w 1490900"/>
              <a:gd name="connsiteY31" fmla="*/ 26672 h 553145"/>
              <a:gd name="connsiteX32" fmla="*/ 515540 w 1490900"/>
              <a:gd name="connsiteY32" fmla="*/ 32214 h 553145"/>
              <a:gd name="connsiteX33" fmla="*/ 476748 w 1490900"/>
              <a:gd name="connsiteY33" fmla="*/ 37755 h 553145"/>
              <a:gd name="connsiteX34" fmla="*/ 432413 w 1490900"/>
              <a:gd name="connsiteY34" fmla="*/ 48839 h 553145"/>
              <a:gd name="connsiteX35" fmla="*/ 399162 w 1490900"/>
              <a:gd name="connsiteY35" fmla="*/ 54381 h 553145"/>
              <a:gd name="connsiteX36" fmla="*/ 338202 w 1490900"/>
              <a:gd name="connsiteY36" fmla="*/ 65465 h 553145"/>
              <a:gd name="connsiteX37" fmla="*/ 304951 w 1490900"/>
              <a:gd name="connsiteY37" fmla="*/ 76548 h 553145"/>
              <a:gd name="connsiteX38" fmla="*/ 221824 w 1490900"/>
              <a:gd name="connsiteY38" fmla="*/ 59923 h 553145"/>
              <a:gd name="connsiteX39" fmla="*/ 177489 w 1490900"/>
              <a:gd name="connsiteY39" fmla="*/ 48839 h 553145"/>
              <a:gd name="connsiteX40" fmla="*/ 127613 w 1490900"/>
              <a:gd name="connsiteY40" fmla="*/ 32214 h 553145"/>
              <a:gd name="connsiteX41" fmla="*/ 110988 w 1490900"/>
              <a:gd name="connsiteY41" fmla="*/ 26672 h 553145"/>
              <a:gd name="connsiteX42" fmla="*/ 66653 w 1490900"/>
              <a:gd name="connsiteY42" fmla="*/ 15588 h 553145"/>
              <a:gd name="connsiteX43" fmla="*/ 50028 w 1490900"/>
              <a:gd name="connsiteY43" fmla="*/ 10046 h 553145"/>
              <a:gd name="connsiteX44" fmla="*/ 151 w 1490900"/>
              <a:gd name="connsiteY44" fmla="*/ 21130 h 55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90900" h="553145">
                <a:moveTo>
                  <a:pt x="1490900" y="553145"/>
                </a:moveTo>
                <a:cubicBezTo>
                  <a:pt x="1477969" y="549450"/>
                  <a:pt x="1464136" y="548075"/>
                  <a:pt x="1452108" y="542061"/>
                </a:cubicBezTo>
                <a:cubicBezTo>
                  <a:pt x="1433100" y="532557"/>
                  <a:pt x="1436657" y="524484"/>
                  <a:pt x="1429940" y="508810"/>
                </a:cubicBezTo>
                <a:cubicBezTo>
                  <a:pt x="1426686" y="501217"/>
                  <a:pt x="1423659" y="493365"/>
                  <a:pt x="1418857" y="486643"/>
                </a:cubicBezTo>
                <a:cubicBezTo>
                  <a:pt x="1410952" y="475575"/>
                  <a:pt x="1397340" y="465639"/>
                  <a:pt x="1385606" y="458934"/>
                </a:cubicBezTo>
                <a:cubicBezTo>
                  <a:pt x="1378433" y="454835"/>
                  <a:pt x="1370161" y="452652"/>
                  <a:pt x="1363439" y="447850"/>
                </a:cubicBezTo>
                <a:cubicBezTo>
                  <a:pt x="1357061" y="443295"/>
                  <a:pt x="1352834" y="436242"/>
                  <a:pt x="1346813" y="431225"/>
                </a:cubicBezTo>
                <a:cubicBezTo>
                  <a:pt x="1341696" y="426961"/>
                  <a:pt x="1335730" y="423836"/>
                  <a:pt x="1330188" y="420141"/>
                </a:cubicBezTo>
                <a:cubicBezTo>
                  <a:pt x="1326493" y="414599"/>
                  <a:pt x="1323814" y="408225"/>
                  <a:pt x="1319104" y="403515"/>
                </a:cubicBezTo>
                <a:cubicBezTo>
                  <a:pt x="1275502" y="359913"/>
                  <a:pt x="1331261" y="430294"/>
                  <a:pt x="1285853" y="375806"/>
                </a:cubicBezTo>
                <a:cubicBezTo>
                  <a:pt x="1281589" y="370689"/>
                  <a:pt x="1280225" y="363000"/>
                  <a:pt x="1274769" y="359181"/>
                </a:cubicBezTo>
                <a:cubicBezTo>
                  <a:pt x="1261233" y="349706"/>
                  <a:pt x="1246109" y="342239"/>
                  <a:pt x="1230435" y="337014"/>
                </a:cubicBezTo>
                <a:cubicBezTo>
                  <a:pt x="1213234" y="331280"/>
                  <a:pt x="1208764" y="330661"/>
                  <a:pt x="1191642" y="320388"/>
                </a:cubicBezTo>
                <a:cubicBezTo>
                  <a:pt x="1180219" y="313534"/>
                  <a:pt x="1167810" y="307641"/>
                  <a:pt x="1158391" y="298221"/>
                </a:cubicBezTo>
                <a:cubicBezTo>
                  <a:pt x="1152849" y="292679"/>
                  <a:pt x="1148617" y="285401"/>
                  <a:pt x="1141766" y="281595"/>
                </a:cubicBezTo>
                <a:cubicBezTo>
                  <a:pt x="1131553" y="275921"/>
                  <a:pt x="1119599" y="274206"/>
                  <a:pt x="1108515" y="270512"/>
                </a:cubicBezTo>
                <a:lnTo>
                  <a:pt x="1091889" y="264970"/>
                </a:lnTo>
                <a:cubicBezTo>
                  <a:pt x="1086347" y="261275"/>
                  <a:pt x="1081221" y="256865"/>
                  <a:pt x="1075264" y="253886"/>
                </a:cubicBezTo>
                <a:cubicBezTo>
                  <a:pt x="1070039" y="251274"/>
                  <a:pt x="1063745" y="251182"/>
                  <a:pt x="1058639" y="248345"/>
                </a:cubicBezTo>
                <a:cubicBezTo>
                  <a:pt x="1046994" y="241876"/>
                  <a:pt x="1025388" y="226177"/>
                  <a:pt x="1025388" y="226177"/>
                </a:cubicBezTo>
                <a:cubicBezTo>
                  <a:pt x="1019846" y="229872"/>
                  <a:pt x="1015423" y="237261"/>
                  <a:pt x="1008762" y="237261"/>
                </a:cubicBezTo>
                <a:cubicBezTo>
                  <a:pt x="997079" y="237261"/>
                  <a:pt x="975511" y="226177"/>
                  <a:pt x="975511" y="226177"/>
                </a:cubicBezTo>
                <a:cubicBezTo>
                  <a:pt x="971817" y="220635"/>
                  <a:pt x="969137" y="214261"/>
                  <a:pt x="964428" y="209552"/>
                </a:cubicBezTo>
                <a:cubicBezTo>
                  <a:pt x="931364" y="176488"/>
                  <a:pt x="953960" y="207021"/>
                  <a:pt x="925635" y="181843"/>
                </a:cubicBezTo>
                <a:cubicBezTo>
                  <a:pt x="913920" y="171429"/>
                  <a:pt x="901079" y="161634"/>
                  <a:pt x="892384" y="148592"/>
                </a:cubicBezTo>
                <a:lnTo>
                  <a:pt x="848049" y="82090"/>
                </a:lnTo>
                <a:cubicBezTo>
                  <a:pt x="840044" y="70082"/>
                  <a:pt x="835735" y="59000"/>
                  <a:pt x="820340" y="54381"/>
                </a:cubicBezTo>
                <a:cubicBezTo>
                  <a:pt x="807829" y="50628"/>
                  <a:pt x="794479" y="50686"/>
                  <a:pt x="781548" y="48839"/>
                </a:cubicBezTo>
                <a:cubicBezTo>
                  <a:pt x="776006" y="43297"/>
                  <a:pt x="772413" y="34519"/>
                  <a:pt x="764922" y="32214"/>
                </a:cubicBezTo>
                <a:cubicBezTo>
                  <a:pt x="747178" y="26754"/>
                  <a:pt x="727906" y="29126"/>
                  <a:pt x="709504" y="26672"/>
                </a:cubicBezTo>
                <a:cubicBezTo>
                  <a:pt x="700167" y="25427"/>
                  <a:pt x="691031" y="22977"/>
                  <a:pt x="681795" y="21130"/>
                </a:cubicBezTo>
                <a:cubicBezTo>
                  <a:pt x="633766" y="22977"/>
                  <a:pt x="585666" y="23475"/>
                  <a:pt x="537708" y="26672"/>
                </a:cubicBezTo>
                <a:cubicBezTo>
                  <a:pt x="530108" y="27179"/>
                  <a:pt x="523034" y="30852"/>
                  <a:pt x="515540" y="32214"/>
                </a:cubicBezTo>
                <a:cubicBezTo>
                  <a:pt x="502689" y="34550"/>
                  <a:pt x="489632" y="35608"/>
                  <a:pt x="476748" y="37755"/>
                </a:cubicBezTo>
                <a:cubicBezTo>
                  <a:pt x="380967" y="53718"/>
                  <a:pt x="496640" y="34566"/>
                  <a:pt x="432413" y="48839"/>
                </a:cubicBezTo>
                <a:cubicBezTo>
                  <a:pt x="421444" y="51277"/>
                  <a:pt x="410246" y="52534"/>
                  <a:pt x="399162" y="54381"/>
                </a:cubicBezTo>
                <a:cubicBezTo>
                  <a:pt x="353666" y="69547"/>
                  <a:pt x="425919" y="46669"/>
                  <a:pt x="338202" y="65465"/>
                </a:cubicBezTo>
                <a:cubicBezTo>
                  <a:pt x="326778" y="67913"/>
                  <a:pt x="304951" y="76548"/>
                  <a:pt x="304951" y="76548"/>
                </a:cubicBezTo>
                <a:cubicBezTo>
                  <a:pt x="255831" y="60176"/>
                  <a:pt x="283312" y="66755"/>
                  <a:pt x="221824" y="59923"/>
                </a:cubicBezTo>
                <a:cubicBezTo>
                  <a:pt x="207046" y="56228"/>
                  <a:pt x="191940" y="53656"/>
                  <a:pt x="177489" y="48839"/>
                </a:cubicBezTo>
                <a:lnTo>
                  <a:pt x="127613" y="32214"/>
                </a:lnTo>
                <a:cubicBezTo>
                  <a:pt x="122071" y="30367"/>
                  <a:pt x="116655" y="28089"/>
                  <a:pt x="110988" y="26672"/>
                </a:cubicBezTo>
                <a:cubicBezTo>
                  <a:pt x="96210" y="22977"/>
                  <a:pt x="81104" y="20405"/>
                  <a:pt x="66653" y="15588"/>
                </a:cubicBezTo>
                <a:cubicBezTo>
                  <a:pt x="61111" y="13741"/>
                  <a:pt x="55790" y="11006"/>
                  <a:pt x="50028" y="10046"/>
                </a:cubicBezTo>
                <a:cubicBezTo>
                  <a:pt x="-5357" y="816"/>
                  <a:pt x="151" y="-11203"/>
                  <a:pt x="151" y="21130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34719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38AE-20FD-D34F-A7F7-4D373C90F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Marjelenseen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09A6E-05E9-B746-85AD-B9D1F0597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6147D-CAB9-A547-8C8C-24290AFD9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757" y="1268016"/>
            <a:ext cx="4915064" cy="368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5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0A3FC-37B5-4145-B7B5-DF26F52E0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799239" cy="1072753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Saas</a:t>
            </a:r>
            <a:r>
              <a:rPr lang="en-US" dirty="0"/>
              <a:t> Fee: </a:t>
            </a:r>
            <a:r>
              <a:rPr lang="en-US" dirty="0" err="1"/>
              <a:t>Gletschersee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0CF7D-2E68-2F4F-B9A7-BD26F055E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47B88-B31E-D542-932D-D56A089A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484" y="1093500"/>
            <a:ext cx="6111032" cy="4050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B4B3FED-2158-6847-AD2E-C2C85C80875F}"/>
              </a:ext>
            </a:extLst>
          </p:cNvPr>
          <p:cNvSpPr/>
          <p:nvPr/>
        </p:nvSpPr>
        <p:spPr>
          <a:xfrm>
            <a:off x="4080943" y="3039996"/>
            <a:ext cx="731904" cy="5993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11E42FE-7AB9-BC3A-4065-AE9A3837CFD3}"/>
              </a:ext>
            </a:extLst>
          </p:cNvPr>
          <p:cNvSpPr/>
          <p:nvPr/>
        </p:nvSpPr>
        <p:spPr>
          <a:xfrm>
            <a:off x="4704623" y="2188278"/>
            <a:ext cx="1867191" cy="1085730"/>
          </a:xfrm>
          <a:custGeom>
            <a:avLst/>
            <a:gdLst>
              <a:gd name="connsiteX0" fmla="*/ 1867191 w 1867191"/>
              <a:gd name="connsiteY0" fmla="*/ 0 h 1085730"/>
              <a:gd name="connsiteX1" fmla="*/ 1839270 w 1867191"/>
              <a:gd name="connsiteY1" fmla="*/ 13960 h 1085730"/>
              <a:gd name="connsiteX2" fmla="*/ 1818330 w 1867191"/>
              <a:gd name="connsiteY2" fmla="*/ 24430 h 1085730"/>
              <a:gd name="connsiteX3" fmla="*/ 1779939 w 1867191"/>
              <a:gd name="connsiteY3" fmla="*/ 52351 h 1085730"/>
              <a:gd name="connsiteX4" fmla="*/ 1765979 w 1867191"/>
              <a:gd name="connsiteY4" fmla="*/ 62821 h 1085730"/>
              <a:gd name="connsiteX5" fmla="*/ 1755508 w 1867191"/>
              <a:gd name="connsiteY5" fmla="*/ 69801 h 1085730"/>
              <a:gd name="connsiteX6" fmla="*/ 1734568 w 1867191"/>
              <a:gd name="connsiteY6" fmla="*/ 90742 h 1085730"/>
              <a:gd name="connsiteX7" fmla="*/ 1727588 w 1867191"/>
              <a:gd name="connsiteY7" fmla="*/ 104702 h 1085730"/>
              <a:gd name="connsiteX8" fmla="*/ 1717117 w 1867191"/>
              <a:gd name="connsiteY8" fmla="*/ 122153 h 1085730"/>
              <a:gd name="connsiteX9" fmla="*/ 1713627 w 1867191"/>
              <a:gd name="connsiteY9" fmla="*/ 132623 h 1085730"/>
              <a:gd name="connsiteX10" fmla="*/ 1706647 w 1867191"/>
              <a:gd name="connsiteY10" fmla="*/ 150073 h 1085730"/>
              <a:gd name="connsiteX11" fmla="*/ 1699667 w 1867191"/>
              <a:gd name="connsiteY11" fmla="*/ 164033 h 1085730"/>
              <a:gd name="connsiteX12" fmla="*/ 1689197 w 1867191"/>
              <a:gd name="connsiteY12" fmla="*/ 184974 h 1085730"/>
              <a:gd name="connsiteX13" fmla="*/ 1678727 w 1867191"/>
              <a:gd name="connsiteY13" fmla="*/ 191954 h 1085730"/>
              <a:gd name="connsiteX14" fmla="*/ 1671746 w 1867191"/>
              <a:gd name="connsiteY14" fmla="*/ 198934 h 1085730"/>
              <a:gd name="connsiteX15" fmla="*/ 1650806 w 1867191"/>
              <a:gd name="connsiteY15" fmla="*/ 205914 h 1085730"/>
              <a:gd name="connsiteX16" fmla="*/ 1629866 w 1867191"/>
              <a:gd name="connsiteY16" fmla="*/ 216385 h 1085730"/>
              <a:gd name="connsiteX17" fmla="*/ 1605435 w 1867191"/>
              <a:gd name="connsiteY17" fmla="*/ 230345 h 1085730"/>
              <a:gd name="connsiteX18" fmla="*/ 1567044 w 1867191"/>
              <a:gd name="connsiteY18" fmla="*/ 198934 h 1085730"/>
              <a:gd name="connsiteX19" fmla="*/ 1553084 w 1867191"/>
              <a:gd name="connsiteY19" fmla="*/ 177994 h 1085730"/>
              <a:gd name="connsiteX20" fmla="*/ 1535633 w 1867191"/>
              <a:gd name="connsiteY20" fmla="*/ 146583 h 1085730"/>
              <a:gd name="connsiteX21" fmla="*/ 1528653 w 1867191"/>
              <a:gd name="connsiteY21" fmla="*/ 136113 h 1085730"/>
              <a:gd name="connsiteX22" fmla="*/ 1518183 w 1867191"/>
              <a:gd name="connsiteY22" fmla="*/ 115172 h 1085730"/>
              <a:gd name="connsiteX23" fmla="*/ 1507713 w 1867191"/>
              <a:gd name="connsiteY23" fmla="*/ 108192 h 1085730"/>
              <a:gd name="connsiteX24" fmla="*/ 1497243 w 1867191"/>
              <a:gd name="connsiteY24" fmla="*/ 97722 h 1085730"/>
              <a:gd name="connsiteX25" fmla="*/ 1476302 w 1867191"/>
              <a:gd name="connsiteY25" fmla="*/ 94232 h 1085730"/>
              <a:gd name="connsiteX26" fmla="*/ 1427441 w 1867191"/>
              <a:gd name="connsiteY26" fmla="*/ 97722 h 1085730"/>
              <a:gd name="connsiteX27" fmla="*/ 1403011 w 1867191"/>
              <a:gd name="connsiteY27" fmla="*/ 104702 h 1085730"/>
              <a:gd name="connsiteX28" fmla="*/ 1375090 w 1867191"/>
              <a:gd name="connsiteY28" fmla="*/ 111682 h 1085730"/>
              <a:gd name="connsiteX29" fmla="*/ 1354150 w 1867191"/>
              <a:gd name="connsiteY29" fmla="*/ 118662 h 1085730"/>
              <a:gd name="connsiteX30" fmla="*/ 1336699 w 1867191"/>
              <a:gd name="connsiteY30" fmla="*/ 132623 h 1085730"/>
              <a:gd name="connsiteX31" fmla="*/ 1319249 w 1867191"/>
              <a:gd name="connsiteY31" fmla="*/ 139603 h 1085730"/>
              <a:gd name="connsiteX32" fmla="*/ 1308779 w 1867191"/>
              <a:gd name="connsiteY32" fmla="*/ 146583 h 1085730"/>
              <a:gd name="connsiteX33" fmla="*/ 1301798 w 1867191"/>
              <a:gd name="connsiteY33" fmla="*/ 153563 h 1085730"/>
              <a:gd name="connsiteX34" fmla="*/ 1277368 w 1867191"/>
              <a:gd name="connsiteY34" fmla="*/ 157053 h 1085730"/>
              <a:gd name="connsiteX35" fmla="*/ 1238977 w 1867191"/>
              <a:gd name="connsiteY35" fmla="*/ 167524 h 1085730"/>
              <a:gd name="connsiteX36" fmla="*/ 1214546 w 1867191"/>
              <a:gd name="connsiteY36" fmla="*/ 177994 h 1085730"/>
              <a:gd name="connsiteX37" fmla="*/ 1176156 w 1867191"/>
              <a:gd name="connsiteY37" fmla="*/ 191954 h 1085730"/>
              <a:gd name="connsiteX38" fmla="*/ 1162195 w 1867191"/>
              <a:gd name="connsiteY38" fmla="*/ 202424 h 1085730"/>
              <a:gd name="connsiteX39" fmla="*/ 1148235 w 1867191"/>
              <a:gd name="connsiteY39" fmla="*/ 209404 h 1085730"/>
              <a:gd name="connsiteX40" fmla="*/ 1127295 w 1867191"/>
              <a:gd name="connsiteY40" fmla="*/ 223365 h 1085730"/>
              <a:gd name="connsiteX41" fmla="*/ 1095884 w 1867191"/>
              <a:gd name="connsiteY41" fmla="*/ 240815 h 1085730"/>
              <a:gd name="connsiteX42" fmla="*/ 1071453 w 1867191"/>
              <a:gd name="connsiteY42" fmla="*/ 261756 h 1085730"/>
              <a:gd name="connsiteX43" fmla="*/ 1060983 w 1867191"/>
              <a:gd name="connsiteY43" fmla="*/ 268736 h 1085730"/>
              <a:gd name="connsiteX44" fmla="*/ 1050513 w 1867191"/>
              <a:gd name="connsiteY44" fmla="*/ 279206 h 1085730"/>
              <a:gd name="connsiteX45" fmla="*/ 1029572 w 1867191"/>
              <a:gd name="connsiteY45" fmla="*/ 293166 h 1085730"/>
              <a:gd name="connsiteX46" fmla="*/ 1012122 w 1867191"/>
              <a:gd name="connsiteY46" fmla="*/ 307127 h 1085730"/>
              <a:gd name="connsiteX47" fmla="*/ 1001652 w 1867191"/>
              <a:gd name="connsiteY47" fmla="*/ 317597 h 1085730"/>
              <a:gd name="connsiteX48" fmla="*/ 984201 w 1867191"/>
              <a:gd name="connsiteY48" fmla="*/ 331557 h 1085730"/>
              <a:gd name="connsiteX49" fmla="*/ 973731 w 1867191"/>
              <a:gd name="connsiteY49" fmla="*/ 345517 h 1085730"/>
              <a:gd name="connsiteX50" fmla="*/ 956281 w 1867191"/>
              <a:gd name="connsiteY50" fmla="*/ 366458 h 1085730"/>
              <a:gd name="connsiteX51" fmla="*/ 952791 w 1867191"/>
              <a:gd name="connsiteY51" fmla="*/ 376928 h 1085730"/>
              <a:gd name="connsiteX52" fmla="*/ 935340 w 1867191"/>
              <a:gd name="connsiteY52" fmla="*/ 394378 h 1085730"/>
              <a:gd name="connsiteX53" fmla="*/ 928360 w 1867191"/>
              <a:gd name="connsiteY53" fmla="*/ 401359 h 1085730"/>
              <a:gd name="connsiteX54" fmla="*/ 903930 w 1867191"/>
              <a:gd name="connsiteY54" fmla="*/ 415319 h 1085730"/>
              <a:gd name="connsiteX55" fmla="*/ 882989 w 1867191"/>
              <a:gd name="connsiteY55" fmla="*/ 432769 h 1085730"/>
              <a:gd name="connsiteX56" fmla="*/ 879499 w 1867191"/>
              <a:gd name="connsiteY56" fmla="*/ 443240 h 1085730"/>
              <a:gd name="connsiteX57" fmla="*/ 865539 w 1867191"/>
              <a:gd name="connsiteY57" fmla="*/ 464180 h 1085730"/>
              <a:gd name="connsiteX58" fmla="*/ 858559 w 1867191"/>
              <a:gd name="connsiteY58" fmla="*/ 488611 h 1085730"/>
              <a:gd name="connsiteX59" fmla="*/ 848088 w 1867191"/>
              <a:gd name="connsiteY59" fmla="*/ 492101 h 1085730"/>
              <a:gd name="connsiteX60" fmla="*/ 809698 w 1867191"/>
              <a:gd name="connsiteY60" fmla="*/ 495591 h 1085730"/>
              <a:gd name="connsiteX61" fmla="*/ 743386 w 1867191"/>
              <a:gd name="connsiteY61" fmla="*/ 502571 h 1085730"/>
              <a:gd name="connsiteX62" fmla="*/ 725936 w 1867191"/>
              <a:gd name="connsiteY62" fmla="*/ 499081 h 1085730"/>
              <a:gd name="connsiteX63" fmla="*/ 701505 w 1867191"/>
              <a:gd name="connsiteY63" fmla="*/ 464180 h 1085730"/>
              <a:gd name="connsiteX64" fmla="*/ 687545 w 1867191"/>
              <a:gd name="connsiteY64" fmla="*/ 457200 h 1085730"/>
              <a:gd name="connsiteX65" fmla="*/ 656134 w 1867191"/>
              <a:gd name="connsiteY65" fmla="*/ 439749 h 1085730"/>
              <a:gd name="connsiteX66" fmla="*/ 642174 w 1867191"/>
              <a:gd name="connsiteY66" fmla="*/ 432769 h 1085730"/>
              <a:gd name="connsiteX67" fmla="*/ 617743 w 1867191"/>
              <a:gd name="connsiteY67" fmla="*/ 429279 h 1085730"/>
              <a:gd name="connsiteX68" fmla="*/ 589823 w 1867191"/>
              <a:gd name="connsiteY68" fmla="*/ 422299 h 1085730"/>
              <a:gd name="connsiteX69" fmla="*/ 575862 w 1867191"/>
              <a:gd name="connsiteY69" fmla="*/ 401359 h 1085730"/>
              <a:gd name="connsiteX70" fmla="*/ 568882 w 1867191"/>
              <a:gd name="connsiteY70" fmla="*/ 390888 h 1085730"/>
              <a:gd name="connsiteX71" fmla="*/ 558412 w 1867191"/>
              <a:gd name="connsiteY71" fmla="*/ 373438 h 1085730"/>
              <a:gd name="connsiteX72" fmla="*/ 544452 w 1867191"/>
              <a:gd name="connsiteY72" fmla="*/ 362968 h 1085730"/>
              <a:gd name="connsiteX73" fmla="*/ 533982 w 1867191"/>
              <a:gd name="connsiteY73" fmla="*/ 352498 h 1085730"/>
              <a:gd name="connsiteX74" fmla="*/ 513041 w 1867191"/>
              <a:gd name="connsiteY74" fmla="*/ 349007 h 1085730"/>
              <a:gd name="connsiteX75" fmla="*/ 467670 w 1867191"/>
              <a:gd name="connsiteY75" fmla="*/ 345517 h 1085730"/>
              <a:gd name="connsiteX76" fmla="*/ 457200 w 1867191"/>
              <a:gd name="connsiteY76" fmla="*/ 342027 h 1085730"/>
              <a:gd name="connsiteX77" fmla="*/ 366458 w 1867191"/>
              <a:gd name="connsiteY77" fmla="*/ 331557 h 1085730"/>
              <a:gd name="connsiteX78" fmla="*/ 349008 w 1867191"/>
              <a:gd name="connsiteY78" fmla="*/ 321087 h 1085730"/>
              <a:gd name="connsiteX79" fmla="*/ 307127 w 1867191"/>
              <a:gd name="connsiteY79" fmla="*/ 321087 h 1085730"/>
              <a:gd name="connsiteX80" fmla="*/ 296656 w 1867191"/>
              <a:gd name="connsiteY80" fmla="*/ 328067 h 1085730"/>
              <a:gd name="connsiteX81" fmla="*/ 282696 w 1867191"/>
              <a:gd name="connsiteY81" fmla="*/ 335047 h 1085730"/>
              <a:gd name="connsiteX82" fmla="*/ 272226 w 1867191"/>
              <a:gd name="connsiteY82" fmla="*/ 345517 h 1085730"/>
              <a:gd name="connsiteX83" fmla="*/ 261756 w 1867191"/>
              <a:gd name="connsiteY83" fmla="*/ 352498 h 1085730"/>
              <a:gd name="connsiteX84" fmla="*/ 230345 w 1867191"/>
              <a:gd name="connsiteY84" fmla="*/ 383908 h 1085730"/>
              <a:gd name="connsiteX85" fmla="*/ 219875 w 1867191"/>
              <a:gd name="connsiteY85" fmla="*/ 394378 h 1085730"/>
              <a:gd name="connsiteX86" fmla="*/ 198934 w 1867191"/>
              <a:gd name="connsiteY86" fmla="*/ 411829 h 1085730"/>
              <a:gd name="connsiteX87" fmla="*/ 184974 w 1867191"/>
              <a:gd name="connsiteY87" fmla="*/ 422299 h 1085730"/>
              <a:gd name="connsiteX88" fmla="*/ 174504 w 1867191"/>
              <a:gd name="connsiteY88" fmla="*/ 432769 h 1085730"/>
              <a:gd name="connsiteX89" fmla="*/ 153563 w 1867191"/>
              <a:gd name="connsiteY89" fmla="*/ 446730 h 1085730"/>
              <a:gd name="connsiteX90" fmla="*/ 122153 w 1867191"/>
              <a:gd name="connsiteY90" fmla="*/ 474650 h 1085730"/>
              <a:gd name="connsiteX91" fmla="*/ 118662 w 1867191"/>
              <a:gd name="connsiteY91" fmla="*/ 485120 h 1085730"/>
              <a:gd name="connsiteX92" fmla="*/ 115172 w 1867191"/>
              <a:gd name="connsiteY92" fmla="*/ 527001 h 1085730"/>
              <a:gd name="connsiteX93" fmla="*/ 104702 w 1867191"/>
              <a:gd name="connsiteY93" fmla="*/ 530491 h 1085730"/>
              <a:gd name="connsiteX94" fmla="*/ 55841 w 1867191"/>
              <a:gd name="connsiteY94" fmla="*/ 527001 h 1085730"/>
              <a:gd name="connsiteX95" fmla="*/ 31411 w 1867191"/>
              <a:gd name="connsiteY95" fmla="*/ 523511 h 1085730"/>
              <a:gd name="connsiteX96" fmla="*/ 10470 w 1867191"/>
              <a:gd name="connsiteY96" fmla="*/ 547942 h 1085730"/>
              <a:gd name="connsiteX97" fmla="*/ 0 w 1867191"/>
              <a:gd name="connsiteY97" fmla="*/ 586333 h 1085730"/>
              <a:gd name="connsiteX98" fmla="*/ 6980 w 1867191"/>
              <a:gd name="connsiteY98" fmla="*/ 621233 h 1085730"/>
              <a:gd name="connsiteX99" fmla="*/ 13960 w 1867191"/>
              <a:gd name="connsiteY99" fmla="*/ 628214 h 1085730"/>
              <a:gd name="connsiteX100" fmla="*/ 20940 w 1867191"/>
              <a:gd name="connsiteY100" fmla="*/ 638684 h 1085730"/>
              <a:gd name="connsiteX101" fmla="*/ 34901 w 1867191"/>
              <a:gd name="connsiteY101" fmla="*/ 656134 h 1085730"/>
              <a:gd name="connsiteX102" fmla="*/ 38391 w 1867191"/>
              <a:gd name="connsiteY102" fmla="*/ 666604 h 1085730"/>
              <a:gd name="connsiteX103" fmla="*/ 62821 w 1867191"/>
              <a:gd name="connsiteY103" fmla="*/ 694525 h 1085730"/>
              <a:gd name="connsiteX104" fmla="*/ 73292 w 1867191"/>
              <a:gd name="connsiteY104" fmla="*/ 698015 h 1085730"/>
              <a:gd name="connsiteX105" fmla="*/ 69801 w 1867191"/>
              <a:gd name="connsiteY105" fmla="*/ 792247 h 1085730"/>
              <a:gd name="connsiteX106" fmla="*/ 73292 w 1867191"/>
              <a:gd name="connsiteY106" fmla="*/ 802717 h 1085730"/>
              <a:gd name="connsiteX107" fmla="*/ 80272 w 1867191"/>
              <a:gd name="connsiteY107" fmla="*/ 837618 h 1085730"/>
              <a:gd name="connsiteX108" fmla="*/ 87252 w 1867191"/>
              <a:gd name="connsiteY108" fmla="*/ 949301 h 1085730"/>
              <a:gd name="connsiteX109" fmla="*/ 97722 w 1867191"/>
              <a:gd name="connsiteY109" fmla="*/ 970241 h 1085730"/>
              <a:gd name="connsiteX110" fmla="*/ 115172 w 1867191"/>
              <a:gd name="connsiteY110" fmla="*/ 991182 h 1085730"/>
              <a:gd name="connsiteX111" fmla="*/ 122153 w 1867191"/>
              <a:gd name="connsiteY111" fmla="*/ 1012122 h 1085730"/>
              <a:gd name="connsiteX112" fmla="*/ 129133 w 1867191"/>
              <a:gd name="connsiteY112" fmla="*/ 1040043 h 1085730"/>
              <a:gd name="connsiteX113" fmla="*/ 115172 w 1867191"/>
              <a:gd name="connsiteY113" fmla="*/ 1064473 h 1085730"/>
              <a:gd name="connsiteX114" fmla="*/ 104702 w 1867191"/>
              <a:gd name="connsiteY114" fmla="*/ 1067963 h 1085730"/>
              <a:gd name="connsiteX115" fmla="*/ 94232 w 1867191"/>
              <a:gd name="connsiteY115" fmla="*/ 1078433 h 1085730"/>
              <a:gd name="connsiteX116" fmla="*/ 48861 w 1867191"/>
              <a:gd name="connsiteY116" fmla="*/ 1085414 h 108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867191" h="1085730">
                <a:moveTo>
                  <a:pt x="1867191" y="0"/>
                </a:moveTo>
                <a:cubicBezTo>
                  <a:pt x="1857884" y="4653"/>
                  <a:pt x="1848405" y="8977"/>
                  <a:pt x="1839270" y="13960"/>
                </a:cubicBezTo>
                <a:cubicBezTo>
                  <a:pt x="1818006" y="25558"/>
                  <a:pt x="1839562" y="17353"/>
                  <a:pt x="1818330" y="24430"/>
                </a:cubicBezTo>
                <a:cubicBezTo>
                  <a:pt x="1798180" y="37864"/>
                  <a:pt x="1811215" y="28894"/>
                  <a:pt x="1779939" y="52351"/>
                </a:cubicBezTo>
                <a:cubicBezTo>
                  <a:pt x="1775286" y="55841"/>
                  <a:pt x="1770819" y="59595"/>
                  <a:pt x="1765979" y="62821"/>
                </a:cubicBezTo>
                <a:cubicBezTo>
                  <a:pt x="1762489" y="65148"/>
                  <a:pt x="1758643" y="67014"/>
                  <a:pt x="1755508" y="69801"/>
                </a:cubicBezTo>
                <a:cubicBezTo>
                  <a:pt x="1748130" y="76359"/>
                  <a:pt x="1738983" y="81913"/>
                  <a:pt x="1734568" y="90742"/>
                </a:cubicBezTo>
                <a:cubicBezTo>
                  <a:pt x="1732241" y="95395"/>
                  <a:pt x="1730115" y="100154"/>
                  <a:pt x="1727588" y="104702"/>
                </a:cubicBezTo>
                <a:cubicBezTo>
                  <a:pt x="1724293" y="110632"/>
                  <a:pt x="1720151" y="116085"/>
                  <a:pt x="1717117" y="122153"/>
                </a:cubicBezTo>
                <a:cubicBezTo>
                  <a:pt x="1715472" y="125443"/>
                  <a:pt x="1714919" y="129178"/>
                  <a:pt x="1713627" y="132623"/>
                </a:cubicBezTo>
                <a:cubicBezTo>
                  <a:pt x="1711427" y="138489"/>
                  <a:pt x="1709191" y="144348"/>
                  <a:pt x="1706647" y="150073"/>
                </a:cubicBezTo>
                <a:cubicBezTo>
                  <a:pt x="1704534" y="154827"/>
                  <a:pt x="1701716" y="159251"/>
                  <a:pt x="1699667" y="164033"/>
                </a:cubicBezTo>
                <a:cubicBezTo>
                  <a:pt x="1695409" y="173969"/>
                  <a:pt x="1697581" y="176590"/>
                  <a:pt x="1689197" y="184974"/>
                </a:cubicBezTo>
                <a:cubicBezTo>
                  <a:pt x="1686231" y="187940"/>
                  <a:pt x="1682002" y="189334"/>
                  <a:pt x="1678727" y="191954"/>
                </a:cubicBezTo>
                <a:cubicBezTo>
                  <a:pt x="1676157" y="194010"/>
                  <a:pt x="1674689" y="197462"/>
                  <a:pt x="1671746" y="198934"/>
                </a:cubicBezTo>
                <a:cubicBezTo>
                  <a:pt x="1665165" y="202224"/>
                  <a:pt x="1650806" y="205914"/>
                  <a:pt x="1650806" y="205914"/>
                </a:cubicBezTo>
                <a:cubicBezTo>
                  <a:pt x="1630689" y="219327"/>
                  <a:pt x="1650091" y="207717"/>
                  <a:pt x="1629866" y="216385"/>
                </a:cubicBezTo>
                <a:cubicBezTo>
                  <a:pt x="1617465" y="221699"/>
                  <a:pt x="1615952" y="223334"/>
                  <a:pt x="1605435" y="230345"/>
                </a:cubicBezTo>
                <a:cubicBezTo>
                  <a:pt x="1591957" y="221360"/>
                  <a:pt x="1576397" y="212964"/>
                  <a:pt x="1567044" y="198934"/>
                </a:cubicBezTo>
                <a:cubicBezTo>
                  <a:pt x="1562391" y="191954"/>
                  <a:pt x="1555737" y="185952"/>
                  <a:pt x="1553084" y="177994"/>
                </a:cubicBezTo>
                <a:cubicBezTo>
                  <a:pt x="1546941" y="159565"/>
                  <a:pt x="1551635" y="170585"/>
                  <a:pt x="1535633" y="146583"/>
                </a:cubicBezTo>
                <a:cubicBezTo>
                  <a:pt x="1533306" y="143093"/>
                  <a:pt x="1529979" y="140092"/>
                  <a:pt x="1528653" y="136113"/>
                </a:cubicBezTo>
                <a:cubicBezTo>
                  <a:pt x="1525815" y="127598"/>
                  <a:pt x="1524948" y="121937"/>
                  <a:pt x="1518183" y="115172"/>
                </a:cubicBezTo>
                <a:cubicBezTo>
                  <a:pt x="1515217" y="112206"/>
                  <a:pt x="1510935" y="110877"/>
                  <a:pt x="1507713" y="108192"/>
                </a:cubicBezTo>
                <a:cubicBezTo>
                  <a:pt x="1503921" y="105032"/>
                  <a:pt x="1501753" y="99726"/>
                  <a:pt x="1497243" y="97722"/>
                </a:cubicBezTo>
                <a:cubicBezTo>
                  <a:pt x="1490776" y="94848"/>
                  <a:pt x="1483282" y="95395"/>
                  <a:pt x="1476302" y="94232"/>
                </a:cubicBezTo>
                <a:cubicBezTo>
                  <a:pt x="1460015" y="95395"/>
                  <a:pt x="1443670" y="95919"/>
                  <a:pt x="1427441" y="97722"/>
                </a:cubicBezTo>
                <a:cubicBezTo>
                  <a:pt x="1417631" y="98812"/>
                  <a:pt x="1412111" y="102220"/>
                  <a:pt x="1403011" y="104702"/>
                </a:cubicBezTo>
                <a:cubicBezTo>
                  <a:pt x="1393756" y="107226"/>
                  <a:pt x="1384191" y="108648"/>
                  <a:pt x="1375090" y="111682"/>
                </a:cubicBezTo>
                <a:lnTo>
                  <a:pt x="1354150" y="118662"/>
                </a:lnTo>
                <a:cubicBezTo>
                  <a:pt x="1347657" y="125155"/>
                  <a:pt x="1345504" y="128220"/>
                  <a:pt x="1336699" y="132623"/>
                </a:cubicBezTo>
                <a:cubicBezTo>
                  <a:pt x="1331096" y="135425"/>
                  <a:pt x="1324852" y="136801"/>
                  <a:pt x="1319249" y="139603"/>
                </a:cubicBezTo>
                <a:cubicBezTo>
                  <a:pt x="1315497" y="141479"/>
                  <a:pt x="1312054" y="143963"/>
                  <a:pt x="1308779" y="146583"/>
                </a:cubicBezTo>
                <a:cubicBezTo>
                  <a:pt x="1306209" y="148639"/>
                  <a:pt x="1304920" y="152522"/>
                  <a:pt x="1301798" y="153563"/>
                </a:cubicBezTo>
                <a:cubicBezTo>
                  <a:pt x="1293994" y="156164"/>
                  <a:pt x="1285482" y="155701"/>
                  <a:pt x="1277368" y="157053"/>
                </a:cubicBezTo>
                <a:cubicBezTo>
                  <a:pt x="1261510" y="159696"/>
                  <a:pt x="1254621" y="161507"/>
                  <a:pt x="1238977" y="167524"/>
                </a:cubicBezTo>
                <a:cubicBezTo>
                  <a:pt x="1230708" y="170705"/>
                  <a:pt x="1222815" y="174814"/>
                  <a:pt x="1214546" y="177994"/>
                </a:cubicBezTo>
                <a:cubicBezTo>
                  <a:pt x="1205548" y="181455"/>
                  <a:pt x="1185209" y="186925"/>
                  <a:pt x="1176156" y="191954"/>
                </a:cubicBezTo>
                <a:cubicBezTo>
                  <a:pt x="1171071" y="194779"/>
                  <a:pt x="1167128" y="199341"/>
                  <a:pt x="1162195" y="202424"/>
                </a:cubicBezTo>
                <a:cubicBezTo>
                  <a:pt x="1157783" y="205181"/>
                  <a:pt x="1152696" y="206727"/>
                  <a:pt x="1148235" y="209404"/>
                </a:cubicBezTo>
                <a:cubicBezTo>
                  <a:pt x="1141041" y="213720"/>
                  <a:pt x="1134799" y="219613"/>
                  <a:pt x="1127295" y="223365"/>
                </a:cubicBezTo>
                <a:cubicBezTo>
                  <a:pt x="1113988" y="230018"/>
                  <a:pt x="1109033" y="232049"/>
                  <a:pt x="1095884" y="240815"/>
                </a:cubicBezTo>
                <a:cubicBezTo>
                  <a:pt x="1069745" y="258241"/>
                  <a:pt x="1093021" y="243782"/>
                  <a:pt x="1071453" y="261756"/>
                </a:cubicBezTo>
                <a:cubicBezTo>
                  <a:pt x="1068231" y="264441"/>
                  <a:pt x="1064205" y="266051"/>
                  <a:pt x="1060983" y="268736"/>
                </a:cubicBezTo>
                <a:cubicBezTo>
                  <a:pt x="1057191" y="271896"/>
                  <a:pt x="1054409" y="276176"/>
                  <a:pt x="1050513" y="279206"/>
                </a:cubicBezTo>
                <a:cubicBezTo>
                  <a:pt x="1043891" y="284356"/>
                  <a:pt x="1036123" y="287925"/>
                  <a:pt x="1029572" y="293166"/>
                </a:cubicBezTo>
                <a:cubicBezTo>
                  <a:pt x="1023755" y="297820"/>
                  <a:pt x="1017728" y="302222"/>
                  <a:pt x="1012122" y="307127"/>
                </a:cubicBezTo>
                <a:cubicBezTo>
                  <a:pt x="1008408" y="310377"/>
                  <a:pt x="1005366" y="314347"/>
                  <a:pt x="1001652" y="317597"/>
                </a:cubicBezTo>
                <a:cubicBezTo>
                  <a:pt x="996046" y="322502"/>
                  <a:pt x="989468" y="326290"/>
                  <a:pt x="984201" y="331557"/>
                </a:cubicBezTo>
                <a:cubicBezTo>
                  <a:pt x="980088" y="335670"/>
                  <a:pt x="977516" y="341101"/>
                  <a:pt x="973731" y="345517"/>
                </a:cubicBezTo>
                <a:cubicBezTo>
                  <a:pt x="964470" y="356321"/>
                  <a:pt x="962451" y="354118"/>
                  <a:pt x="956281" y="366458"/>
                </a:cubicBezTo>
                <a:cubicBezTo>
                  <a:pt x="954636" y="369748"/>
                  <a:pt x="954998" y="373985"/>
                  <a:pt x="952791" y="376928"/>
                </a:cubicBezTo>
                <a:cubicBezTo>
                  <a:pt x="947855" y="383509"/>
                  <a:pt x="941157" y="388561"/>
                  <a:pt x="935340" y="394378"/>
                </a:cubicBezTo>
                <a:cubicBezTo>
                  <a:pt x="933013" y="396705"/>
                  <a:pt x="931303" y="399887"/>
                  <a:pt x="928360" y="401359"/>
                </a:cubicBezTo>
                <a:cubicBezTo>
                  <a:pt x="919825" y="405626"/>
                  <a:pt x="911330" y="409152"/>
                  <a:pt x="903930" y="415319"/>
                </a:cubicBezTo>
                <a:cubicBezTo>
                  <a:pt x="877057" y="437712"/>
                  <a:pt x="908984" y="415439"/>
                  <a:pt x="882989" y="432769"/>
                </a:cubicBezTo>
                <a:cubicBezTo>
                  <a:pt x="881826" y="436259"/>
                  <a:pt x="881286" y="440024"/>
                  <a:pt x="879499" y="443240"/>
                </a:cubicBezTo>
                <a:cubicBezTo>
                  <a:pt x="875425" y="450573"/>
                  <a:pt x="865539" y="464180"/>
                  <a:pt x="865539" y="464180"/>
                </a:cubicBezTo>
                <a:cubicBezTo>
                  <a:pt x="865509" y="464301"/>
                  <a:pt x="860227" y="486943"/>
                  <a:pt x="858559" y="488611"/>
                </a:cubicBezTo>
                <a:cubicBezTo>
                  <a:pt x="855957" y="491213"/>
                  <a:pt x="851730" y="491581"/>
                  <a:pt x="848088" y="492101"/>
                </a:cubicBezTo>
                <a:cubicBezTo>
                  <a:pt x="835368" y="493918"/>
                  <a:pt x="822495" y="494428"/>
                  <a:pt x="809698" y="495591"/>
                </a:cubicBezTo>
                <a:cubicBezTo>
                  <a:pt x="783343" y="500862"/>
                  <a:pt x="778600" y="502571"/>
                  <a:pt x="743386" y="502571"/>
                </a:cubicBezTo>
                <a:cubicBezTo>
                  <a:pt x="737454" y="502571"/>
                  <a:pt x="731753" y="500244"/>
                  <a:pt x="725936" y="499081"/>
                </a:cubicBezTo>
                <a:cubicBezTo>
                  <a:pt x="725313" y="498146"/>
                  <a:pt x="705524" y="467625"/>
                  <a:pt x="701505" y="464180"/>
                </a:cubicBezTo>
                <a:cubicBezTo>
                  <a:pt x="697555" y="460794"/>
                  <a:pt x="692006" y="459877"/>
                  <a:pt x="687545" y="457200"/>
                </a:cubicBezTo>
                <a:cubicBezTo>
                  <a:pt x="630867" y="423194"/>
                  <a:pt x="688892" y="453789"/>
                  <a:pt x="656134" y="439749"/>
                </a:cubicBezTo>
                <a:cubicBezTo>
                  <a:pt x="651352" y="437699"/>
                  <a:pt x="647193" y="434138"/>
                  <a:pt x="642174" y="432769"/>
                </a:cubicBezTo>
                <a:cubicBezTo>
                  <a:pt x="634238" y="430605"/>
                  <a:pt x="625857" y="430631"/>
                  <a:pt x="617743" y="429279"/>
                </a:cubicBezTo>
                <a:cubicBezTo>
                  <a:pt x="600898" y="426471"/>
                  <a:pt x="603308" y="426794"/>
                  <a:pt x="589823" y="422299"/>
                </a:cubicBezTo>
                <a:cubicBezTo>
                  <a:pt x="583689" y="403897"/>
                  <a:pt x="590388" y="418789"/>
                  <a:pt x="575862" y="401359"/>
                </a:cubicBezTo>
                <a:cubicBezTo>
                  <a:pt x="573177" y="398137"/>
                  <a:pt x="571105" y="394445"/>
                  <a:pt x="568882" y="390888"/>
                </a:cubicBezTo>
                <a:cubicBezTo>
                  <a:pt x="565287" y="385136"/>
                  <a:pt x="562879" y="378543"/>
                  <a:pt x="558412" y="373438"/>
                </a:cubicBezTo>
                <a:cubicBezTo>
                  <a:pt x="554582" y="369061"/>
                  <a:pt x="548868" y="366753"/>
                  <a:pt x="544452" y="362968"/>
                </a:cubicBezTo>
                <a:cubicBezTo>
                  <a:pt x="540705" y="359756"/>
                  <a:pt x="538492" y="354503"/>
                  <a:pt x="533982" y="352498"/>
                </a:cubicBezTo>
                <a:cubicBezTo>
                  <a:pt x="527515" y="349624"/>
                  <a:pt x="520079" y="349748"/>
                  <a:pt x="513041" y="349007"/>
                </a:cubicBezTo>
                <a:cubicBezTo>
                  <a:pt x="497956" y="347419"/>
                  <a:pt x="482794" y="346680"/>
                  <a:pt x="467670" y="345517"/>
                </a:cubicBezTo>
                <a:cubicBezTo>
                  <a:pt x="464180" y="344354"/>
                  <a:pt x="460823" y="342666"/>
                  <a:pt x="457200" y="342027"/>
                </a:cubicBezTo>
                <a:cubicBezTo>
                  <a:pt x="417110" y="334952"/>
                  <a:pt x="405458" y="334807"/>
                  <a:pt x="366458" y="331557"/>
                </a:cubicBezTo>
                <a:cubicBezTo>
                  <a:pt x="360641" y="328067"/>
                  <a:pt x="355207" y="323842"/>
                  <a:pt x="349008" y="321087"/>
                </a:cubicBezTo>
                <a:cubicBezTo>
                  <a:pt x="333822" y="314338"/>
                  <a:pt x="324410" y="318927"/>
                  <a:pt x="307127" y="321087"/>
                </a:cubicBezTo>
                <a:cubicBezTo>
                  <a:pt x="303637" y="323414"/>
                  <a:pt x="300298" y="325986"/>
                  <a:pt x="296656" y="328067"/>
                </a:cubicBezTo>
                <a:cubicBezTo>
                  <a:pt x="292139" y="330648"/>
                  <a:pt x="286930" y="332023"/>
                  <a:pt x="282696" y="335047"/>
                </a:cubicBezTo>
                <a:cubicBezTo>
                  <a:pt x="278680" y="337916"/>
                  <a:pt x="276018" y="342357"/>
                  <a:pt x="272226" y="345517"/>
                </a:cubicBezTo>
                <a:cubicBezTo>
                  <a:pt x="269004" y="348202"/>
                  <a:pt x="264891" y="349711"/>
                  <a:pt x="261756" y="352498"/>
                </a:cubicBezTo>
                <a:cubicBezTo>
                  <a:pt x="261745" y="352507"/>
                  <a:pt x="235585" y="378668"/>
                  <a:pt x="230345" y="383908"/>
                </a:cubicBezTo>
                <a:cubicBezTo>
                  <a:pt x="226855" y="387398"/>
                  <a:pt x="223982" y="391640"/>
                  <a:pt x="219875" y="394378"/>
                </a:cubicBezTo>
                <a:cubicBezTo>
                  <a:pt x="196731" y="409808"/>
                  <a:pt x="222449" y="391673"/>
                  <a:pt x="198934" y="411829"/>
                </a:cubicBezTo>
                <a:cubicBezTo>
                  <a:pt x="194518" y="415614"/>
                  <a:pt x="189390" y="418514"/>
                  <a:pt x="184974" y="422299"/>
                </a:cubicBezTo>
                <a:cubicBezTo>
                  <a:pt x="181227" y="425511"/>
                  <a:pt x="178400" y="429739"/>
                  <a:pt x="174504" y="432769"/>
                </a:cubicBezTo>
                <a:cubicBezTo>
                  <a:pt x="167882" y="437920"/>
                  <a:pt x="159495" y="440798"/>
                  <a:pt x="153563" y="446730"/>
                </a:cubicBezTo>
                <a:cubicBezTo>
                  <a:pt x="129657" y="470636"/>
                  <a:pt x="140836" y="462194"/>
                  <a:pt x="122153" y="474650"/>
                </a:cubicBezTo>
                <a:cubicBezTo>
                  <a:pt x="120989" y="478140"/>
                  <a:pt x="119148" y="481473"/>
                  <a:pt x="118662" y="485120"/>
                </a:cubicBezTo>
                <a:cubicBezTo>
                  <a:pt x="116810" y="499006"/>
                  <a:pt x="119292" y="513612"/>
                  <a:pt x="115172" y="527001"/>
                </a:cubicBezTo>
                <a:cubicBezTo>
                  <a:pt x="114090" y="530517"/>
                  <a:pt x="108192" y="529328"/>
                  <a:pt x="104702" y="530491"/>
                </a:cubicBezTo>
                <a:cubicBezTo>
                  <a:pt x="88415" y="529328"/>
                  <a:pt x="71921" y="529839"/>
                  <a:pt x="55841" y="527001"/>
                </a:cubicBezTo>
                <a:cubicBezTo>
                  <a:pt x="24758" y="521516"/>
                  <a:pt x="68448" y="514252"/>
                  <a:pt x="31411" y="523511"/>
                </a:cubicBezTo>
                <a:cubicBezTo>
                  <a:pt x="14484" y="540438"/>
                  <a:pt x="21101" y="531996"/>
                  <a:pt x="10470" y="547942"/>
                </a:cubicBezTo>
                <a:cubicBezTo>
                  <a:pt x="2598" y="579431"/>
                  <a:pt x="6523" y="566761"/>
                  <a:pt x="0" y="586333"/>
                </a:cubicBezTo>
                <a:cubicBezTo>
                  <a:pt x="605" y="590570"/>
                  <a:pt x="2411" y="613618"/>
                  <a:pt x="6980" y="621233"/>
                </a:cubicBezTo>
                <a:cubicBezTo>
                  <a:pt x="8673" y="624055"/>
                  <a:pt x="11904" y="625644"/>
                  <a:pt x="13960" y="628214"/>
                </a:cubicBezTo>
                <a:cubicBezTo>
                  <a:pt x="16580" y="631489"/>
                  <a:pt x="18320" y="635409"/>
                  <a:pt x="20940" y="638684"/>
                </a:cubicBezTo>
                <a:cubicBezTo>
                  <a:pt x="29598" y="649506"/>
                  <a:pt x="27738" y="641809"/>
                  <a:pt x="34901" y="656134"/>
                </a:cubicBezTo>
                <a:cubicBezTo>
                  <a:pt x="36546" y="659424"/>
                  <a:pt x="36566" y="663410"/>
                  <a:pt x="38391" y="666604"/>
                </a:cubicBezTo>
                <a:cubicBezTo>
                  <a:pt x="42603" y="673975"/>
                  <a:pt x="56295" y="689864"/>
                  <a:pt x="62821" y="694525"/>
                </a:cubicBezTo>
                <a:cubicBezTo>
                  <a:pt x="65815" y="696663"/>
                  <a:pt x="69802" y="696852"/>
                  <a:pt x="73292" y="698015"/>
                </a:cubicBezTo>
                <a:cubicBezTo>
                  <a:pt x="61866" y="743715"/>
                  <a:pt x="63676" y="724879"/>
                  <a:pt x="69801" y="792247"/>
                </a:cubicBezTo>
                <a:cubicBezTo>
                  <a:pt x="70134" y="795911"/>
                  <a:pt x="72281" y="799180"/>
                  <a:pt x="73292" y="802717"/>
                </a:cubicBezTo>
                <a:cubicBezTo>
                  <a:pt x="77456" y="817289"/>
                  <a:pt x="77531" y="821173"/>
                  <a:pt x="80272" y="837618"/>
                </a:cubicBezTo>
                <a:cubicBezTo>
                  <a:pt x="81399" y="865802"/>
                  <a:pt x="80406" y="915072"/>
                  <a:pt x="87252" y="949301"/>
                </a:cubicBezTo>
                <a:cubicBezTo>
                  <a:pt x="88909" y="957585"/>
                  <a:pt x="92304" y="963739"/>
                  <a:pt x="97722" y="970241"/>
                </a:cubicBezTo>
                <a:cubicBezTo>
                  <a:pt x="105552" y="979637"/>
                  <a:pt x="110219" y="980038"/>
                  <a:pt x="115172" y="991182"/>
                </a:cubicBezTo>
                <a:cubicBezTo>
                  <a:pt x="118160" y="997905"/>
                  <a:pt x="119826" y="1005142"/>
                  <a:pt x="122153" y="1012122"/>
                </a:cubicBezTo>
                <a:cubicBezTo>
                  <a:pt x="127518" y="1028216"/>
                  <a:pt x="124923" y="1018991"/>
                  <a:pt x="129133" y="1040043"/>
                </a:cubicBezTo>
                <a:cubicBezTo>
                  <a:pt x="125654" y="1050481"/>
                  <a:pt x="124925" y="1056346"/>
                  <a:pt x="115172" y="1064473"/>
                </a:cubicBezTo>
                <a:cubicBezTo>
                  <a:pt x="112346" y="1066828"/>
                  <a:pt x="108192" y="1066800"/>
                  <a:pt x="104702" y="1067963"/>
                </a:cubicBezTo>
                <a:cubicBezTo>
                  <a:pt x="101212" y="1071453"/>
                  <a:pt x="98546" y="1076036"/>
                  <a:pt x="94232" y="1078433"/>
                </a:cubicBezTo>
                <a:cubicBezTo>
                  <a:pt x="77031" y="1087990"/>
                  <a:pt x="67960" y="1085414"/>
                  <a:pt x="48861" y="1085414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68754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0A3FC-37B5-4145-B7B5-DF26F52E0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Gletschersee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0CF7D-2E68-2F4F-B9A7-BD26F055E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F318B-0A4B-B145-91D5-FEB044B52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197" y="1120954"/>
            <a:ext cx="5608151" cy="37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75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CB5AF-D11F-4B4B-B14A-F900E06F5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F7060-9E7A-D340-A857-D0EA43B45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19" y="975971"/>
            <a:ext cx="6089362" cy="405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DA2355-C0B0-1F46-BAD0-454385A2D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5293702" cy="1072753"/>
          </a:xfrm>
        </p:spPr>
        <p:txBody>
          <a:bodyPr/>
          <a:lstStyle/>
          <a:p>
            <a:r>
              <a:rPr lang="en-US" dirty="0"/>
              <a:t>3. Zermatt: </a:t>
            </a:r>
            <a:r>
              <a:rPr lang="en-US" dirty="0" err="1"/>
              <a:t>Zmutt</a:t>
            </a:r>
            <a:r>
              <a:rPr lang="en-US" dirty="0"/>
              <a:t> glacier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E025DC-454E-7942-B6DD-2414DEDF6309}"/>
              </a:ext>
            </a:extLst>
          </p:cNvPr>
          <p:cNvSpPr/>
          <p:nvPr/>
        </p:nvSpPr>
        <p:spPr>
          <a:xfrm>
            <a:off x="2339789" y="3219370"/>
            <a:ext cx="818350" cy="3630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604553E-8CB0-96E6-BC54-101437652A9C}"/>
              </a:ext>
            </a:extLst>
          </p:cNvPr>
          <p:cNvSpPr/>
          <p:nvPr/>
        </p:nvSpPr>
        <p:spPr>
          <a:xfrm>
            <a:off x="3136711" y="2339319"/>
            <a:ext cx="2655887" cy="1283516"/>
          </a:xfrm>
          <a:custGeom>
            <a:avLst/>
            <a:gdLst>
              <a:gd name="connsiteX0" fmla="*/ 2655887 w 2655887"/>
              <a:gd name="connsiteY0" fmla="*/ 0 h 1283516"/>
              <a:gd name="connsiteX1" fmla="*/ 2576192 w 2655887"/>
              <a:gd name="connsiteY1" fmla="*/ 33556 h 1283516"/>
              <a:gd name="connsiteX2" fmla="*/ 2534247 w 2655887"/>
              <a:gd name="connsiteY2" fmla="*/ 58723 h 1283516"/>
              <a:gd name="connsiteX3" fmla="*/ 2458746 w 2655887"/>
              <a:gd name="connsiteY3" fmla="*/ 100668 h 1283516"/>
              <a:gd name="connsiteX4" fmla="*/ 2425190 w 2655887"/>
              <a:gd name="connsiteY4" fmla="*/ 142613 h 1283516"/>
              <a:gd name="connsiteX5" fmla="*/ 2416801 w 2655887"/>
              <a:gd name="connsiteY5" fmla="*/ 155197 h 1283516"/>
              <a:gd name="connsiteX6" fmla="*/ 2404217 w 2655887"/>
              <a:gd name="connsiteY6" fmla="*/ 184558 h 1283516"/>
              <a:gd name="connsiteX7" fmla="*/ 2400023 w 2655887"/>
              <a:gd name="connsiteY7" fmla="*/ 201336 h 1283516"/>
              <a:gd name="connsiteX8" fmla="*/ 2391634 w 2655887"/>
              <a:gd name="connsiteY8" fmla="*/ 218114 h 1283516"/>
              <a:gd name="connsiteX9" fmla="*/ 2387439 w 2655887"/>
              <a:gd name="connsiteY9" fmla="*/ 230698 h 1283516"/>
              <a:gd name="connsiteX10" fmla="*/ 2391634 w 2655887"/>
              <a:gd name="connsiteY10" fmla="*/ 260059 h 1283516"/>
              <a:gd name="connsiteX11" fmla="*/ 2391634 w 2655887"/>
              <a:gd name="connsiteY11" fmla="*/ 314588 h 1283516"/>
              <a:gd name="connsiteX12" fmla="*/ 2374856 w 2655887"/>
              <a:gd name="connsiteY12" fmla="*/ 339755 h 1283516"/>
              <a:gd name="connsiteX13" fmla="*/ 2366467 w 2655887"/>
              <a:gd name="connsiteY13" fmla="*/ 356533 h 1283516"/>
              <a:gd name="connsiteX14" fmla="*/ 2345495 w 2655887"/>
              <a:gd name="connsiteY14" fmla="*/ 385894 h 1283516"/>
              <a:gd name="connsiteX15" fmla="*/ 2332911 w 2655887"/>
              <a:gd name="connsiteY15" fmla="*/ 398477 h 1283516"/>
              <a:gd name="connsiteX16" fmla="*/ 2307744 w 2655887"/>
              <a:gd name="connsiteY16" fmla="*/ 436228 h 1283516"/>
              <a:gd name="connsiteX17" fmla="*/ 2269994 w 2655887"/>
              <a:gd name="connsiteY17" fmla="*/ 478173 h 1283516"/>
              <a:gd name="connsiteX18" fmla="*/ 2257410 w 2655887"/>
              <a:gd name="connsiteY18" fmla="*/ 486562 h 1283516"/>
              <a:gd name="connsiteX19" fmla="*/ 2215465 w 2655887"/>
              <a:gd name="connsiteY19" fmla="*/ 503340 h 1283516"/>
              <a:gd name="connsiteX20" fmla="*/ 2202882 w 2655887"/>
              <a:gd name="connsiteY20" fmla="*/ 515923 h 1283516"/>
              <a:gd name="connsiteX21" fmla="*/ 2186104 w 2655887"/>
              <a:gd name="connsiteY21" fmla="*/ 536896 h 1283516"/>
              <a:gd name="connsiteX22" fmla="*/ 2156742 w 2655887"/>
              <a:gd name="connsiteY22" fmla="*/ 574646 h 1283516"/>
              <a:gd name="connsiteX23" fmla="*/ 2127381 w 2655887"/>
              <a:gd name="connsiteY23" fmla="*/ 591424 h 1283516"/>
              <a:gd name="connsiteX24" fmla="*/ 2106408 w 2655887"/>
              <a:gd name="connsiteY24" fmla="*/ 599813 h 1283516"/>
              <a:gd name="connsiteX25" fmla="*/ 2089630 w 2655887"/>
              <a:gd name="connsiteY25" fmla="*/ 608202 h 1283516"/>
              <a:gd name="connsiteX26" fmla="*/ 2068658 w 2655887"/>
              <a:gd name="connsiteY26" fmla="*/ 612397 h 1283516"/>
              <a:gd name="connsiteX27" fmla="*/ 2056074 w 2655887"/>
              <a:gd name="connsiteY27" fmla="*/ 616591 h 1283516"/>
              <a:gd name="connsiteX28" fmla="*/ 2018324 w 2655887"/>
              <a:gd name="connsiteY28" fmla="*/ 645953 h 1283516"/>
              <a:gd name="connsiteX29" fmla="*/ 1988962 w 2655887"/>
              <a:gd name="connsiteY29" fmla="*/ 666925 h 1283516"/>
              <a:gd name="connsiteX30" fmla="*/ 1972184 w 2655887"/>
              <a:gd name="connsiteY30" fmla="*/ 679509 h 1283516"/>
              <a:gd name="connsiteX31" fmla="*/ 1959601 w 2655887"/>
              <a:gd name="connsiteY31" fmla="*/ 687898 h 1283516"/>
              <a:gd name="connsiteX32" fmla="*/ 1926045 w 2655887"/>
              <a:gd name="connsiteY32" fmla="*/ 713065 h 1283516"/>
              <a:gd name="connsiteX33" fmla="*/ 1900878 w 2655887"/>
              <a:gd name="connsiteY33" fmla="*/ 729843 h 1283516"/>
              <a:gd name="connsiteX34" fmla="*/ 1888295 w 2655887"/>
              <a:gd name="connsiteY34" fmla="*/ 742426 h 1283516"/>
              <a:gd name="connsiteX35" fmla="*/ 1842155 w 2655887"/>
              <a:gd name="connsiteY35" fmla="*/ 750815 h 1283516"/>
              <a:gd name="connsiteX36" fmla="*/ 1829572 w 2655887"/>
              <a:gd name="connsiteY36" fmla="*/ 763399 h 1283516"/>
              <a:gd name="connsiteX37" fmla="*/ 1716320 w 2655887"/>
              <a:gd name="connsiteY37" fmla="*/ 775982 h 1283516"/>
              <a:gd name="connsiteX38" fmla="*/ 1686959 w 2655887"/>
              <a:gd name="connsiteY38" fmla="*/ 809538 h 1283516"/>
              <a:gd name="connsiteX39" fmla="*/ 1674375 w 2655887"/>
              <a:gd name="connsiteY39" fmla="*/ 822122 h 1283516"/>
              <a:gd name="connsiteX40" fmla="*/ 1653403 w 2655887"/>
              <a:gd name="connsiteY40" fmla="*/ 847288 h 1283516"/>
              <a:gd name="connsiteX41" fmla="*/ 1636625 w 2655887"/>
              <a:gd name="connsiteY41" fmla="*/ 855677 h 1283516"/>
              <a:gd name="connsiteX42" fmla="*/ 1607263 w 2655887"/>
              <a:gd name="connsiteY42" fmla="*/ 868261 h 1283516"/>
              <a:gd name="connsiteX43" fmla="*/ 1586291 w 2655887"/>
              <a:gd name="connsiteY43" fmla="*/ 889233 h 1283516"/>
              <a:gd name="connsiteX44" fmla="*/ 1569513 w 2655887"/>
              <a:gd name="connsiteY44" fmla="*/ 901817 h 1283516"/>
              <a:gd name="connsiteX45" fmla="*/ 1531762 w 2655887"/>
              <a:gd name="connsiteY45" fmla="*/ 935373 h 1283516"/>
              <a:gd name="connsiteX46" fmla="*/ 1498206 w 2655887"/>
              <a:gd name="connsiteY46" fmla="*/ 964734 h 1283516"/>
              <a:gd name="connsiteX47" fmla="*/ 1473039 w 2655887"/>
              <a:gd name="connsiteY47" fmla="*/ 981512 h 1283516"/>
              <a:gd name="connsiteX48" fmla="*/ 1456261 w 2655887"/>
              <a:gd name="connsiteY48" fmla="*/ 989901 h 1283516"/>
              <a:gd name="connsiteX49" fmla="*/ 1443678 w 2655887"/>
              <a:gd name="connsiteY49" fmla="*/ 1002485 h 1283516"/>
              <a:gd name="connsiteX50" fmla="*/ 1431095 w 2655887"/>
              <a:gd name="connsiteY50" fmla="*/ 1006679 h 1283516"/>
              <a:gd name="connsiteX51" fmla="*/ 1397539 w 2655887"/>
              <a:gd name="connsiteY51" fmla="*/ 1040235 h 1283516"/>
              <a:gd name="connsiteX52" fmla="*/ 1368177 w 2655887"/>
              <a:gd name="connsiteY52" fmla="*/ 1057013 h 1283516"/>
              <a:gd name="connsiteX53" fmla="*/ 1355594 w 2655887"/>
              <a:gd name="connsiteY53" fmla="*/ 1069597 h 1283516"/>
              <a:gd name="connsiteX54" fmla="*/ 1292676 w 2655887"/>
              <a:gd name="connsiteY54" fmla="*/ 1124125 h 1283516"/>
              <a:gd name="connsiteX55" fmla="*/ 1259120 w 2655887"/>
              <a:gd name="connsiteY55" fmla="*/ 1153487 h 1283516"/>
              <a:gd name="connsiteX56" fmla="*/ 1246537 w 2655887"/>
              <a:gd name="connsiteY56" fmla="*/ 1161876 h 1283516"/>
              <a:gd name="connsiteX57" fmla="*/ 1221370 w 2655887"/>
              <a:gd name="connsiteY57" fmla="*/ 1170265 h 1283516"/>
              <a:gd name="connsiteX58" fmla="*/ 1208786 w 2655887"/>
              <a:gd name="connsiteY58" fmla="*/ 1174459 h 1283516"/>
              <a:gd name="connsiteX59" fmla="*/ 1183619 w 2655887"/>
              <a:gd name="connsiteY59" fmla="*/ 1195432 h 1283516"/>
              <a:gd name="connsiteX60" fmla="*/ 1154258 w 2655887"/>
              <a:gd name="connsiteY60" fmla="*/ 1233182 h 1283516"/>
              <a:gd name="connsiteX61" fmla="*/ 1124896 w 2655887"/>
              <a:gd name="connsiteY61" fmla="*/ 1245766 h 1283516"/>
              <a:gd name="connsiteX62" fmla="*/ 1099729 w 2655887"/>
              <a:gd name="connsiteY62" fmla="*/ 1258349 h 1283516"/>
              <a:gd name="connsiteX63" fmla="*/ 990672 w 2655887"/>
              <a:gd name="connsiteY63" fmla="*/ 1262544 h 1283516"/>
              <a:gd name="connsiteX64" fmla="*/ 965506 w 2655887"/>
              <a:gd name="connsiteY64" fmla="*/ 1266738 h 1283516"/>
              <a:gd name="connsiteX65" fmla="*/ 915172 w 2655887"/>
              <a:gd name="connsiteY65" fmla="*/ 1258349 h 1283516"/>
              <a:gd name="connsiteX66" fmla="*/ 881616 w 2655887"/>
              <a:gd name="connsiteY66" fmla="*/ 1237377 h 1283516"/>
              <a:gd name="connsiteX67" fmla="*/ 856449 w 2655887"/>
              <a:gd name="connsiteY67" fmla="*/ 1220599 h 1283516"/>
              <a:gd name="connsiteX68" fmla="*/ 818698 w 2655887"/>
              <a:gd name="connsiteY68" fmla="*/ 1212210 h 1283516"/>
              <a:gd name="connsiteX69" fmla="*/ 785142 w 2655887"/>
              <a:gd name="connsiteY69" fmla="*/ 1203821 h 1283516"/>
              <a:gd name="connsiteX70" fmla="*/ 768364 w 2655887"/>
              <a:gd name="connsiteY70" fmla="*/ 1199626 h 1283516"/>
              <a:gd name="connsiteX71" fmla="*/ 755781 w 2655887"/>
              <a:gd name="connsiteY71" fmla="*/ 1191237 h 1283516"/>
              <a:gd name="connsiteX72" fmla="*/ 701252 w 2655887"/>
              <a:gd name="connsiteY72" fmla="*/ 1178654 h 1283516"/>
              <a:gd name="connsiteX73" fmla="*/ 567028 w 2655887"/>
              <a:gd name="connsiteY73" fmla="*/ 1182848 h 1283516"/>
              <a:gd name="connsiteX74" fmla="*/ 546056 w 2655887"/>
              <a:gd name="connsiteY74" fmla="*/ 1187043 h 1283516"/>
              <a:gd name="connsiteX75" fmla="*/ 474750 w 2655887"/>
              <a:gd name="connsiteY75" fmla="*/ 1199626 h 1283516"/>
              <a:gd name="connsiteX76" fmla="*/ 436999 w 2655887"/>
              <a:gd name="connsiteY76" fmla="*/ 1220599 h 1283516"/>
              <a:gd name="connsiteX77" fmla="*/ 386665 w 2655887"/>
              <a:gd name="connsiteY77" fmla="*/ 1249960 h 1283516"/>
              <a:gd name="connsiteX78" fmla="*/ 369887 w 2655887"/>
              <a:gd name="connsiteY78" fmla="*/ 1262544 h 1283516"/>
              <a:gd name="connsiteX79" fmla="*/ 357304 w 2655887"/>
              <a:gd name="connsiteY79" fmla="*/ 1266738 h 1283516"/>
              <a:gd name="connsiteX80" fmla="*/ 340526 w 2655887"/>
              <a:gd name="connsiteY80" fmla="*/ 1275127 h 1283516"/>
              <a:gd name="connsiteX81" fmla="*/ 306970 w 2655887"/>
              <a:gd name="connsiteY81" fmla="*/ 1283516 h 1283516"/>
              <a:gd name="connsiteX82" fmla="*/ 269219 w 2655887"/>
              <a:gd name="connsiteY82" fmla="*/ 1279322 h 1283516"/>
              <a:gd name="connsiteX83" fmla="*/ 256636 w 2655887"/>
              <a:gd name="connsiteY83" fmla="*/ 1254155 h 1283516"/>
              <a:gd name="connsiteX84" fmla="*/ 244052 w 2655887"/>
              <a:gd name="connsiteY84" fmla="*/ 1241571 h 1283516"/>
              <a:gd name="connsiteX85" fmla="*/ 206302 w 2655887"/>
              <a:gd name="connsiteY85" fmla="*/ 1224793 h 1283516"/>
              <a:gd name="connsiteX86" fmla="*/ 181135 w 2655887"/>
              <a:gd name="connsiteY86" fmla="*/ 1212210 h 1283516"/>
              <a:gd name="connsiteX87" fmla="*/ 151773 w 2655887"/>
              <a:gd name="connsiteY87" fmla="*/ 1178654 h 1283516"/>
              <a:gd name="connsiteX88" fmla="*/ 122412 w 2655887"/>
              <a:gd name="connsiteY88" fmla="*/ 1157681 h 1283516"/>
              <a:gd name="connsiteX89" fmla="*/ 93050 w 2655887"/>
              <a:gd name="connsiteY89" fmla="*/ 1136709 h 1283516"/>
              <a:gd name="connsiteX90" fmla="*/ 67883 w 2655887"/>
              <a:gd name="connsiteY90" fmla="*/ 1128320 h 1283516"/>
              <a:gd name="connsiteX91" fmla="*/ 42717 w 2655887"/>
              <a:gd name="connsiteY91" fmla="*/ 1124125 h 1283516"/>
              <a:gd name="connsiteX92" fmla="*/ 30133 w 2655887"/>
              <a:gd name="connsiteY92" fmla="*/ 1119931 h 1283516"/>
              <a:gd name="connsiteX93" fmla="*/ 13355 w 2655887"/>
              <a:gd name="connsiteY93" fmla="*/ 1115736 h 1283516"/>
              <a:gd name="connsiteX94" fmla="*/ 772 w 2655887"/>
              <a:gd name="connsiteY94" fmla="*/ 1111542 h 1283516"/>
              <a:gd name="connsiteX95" fmla="*/ 4966 w 2655887"/>
              <a:gd name="connsiteY95" fmla="*/ 1119931 h 12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655887" h="1283516">
                <a:moveTo>
                  <a:pt x="2655887" y="0"/>
                </a:moveTo>
                <a:cubicBezTo>
                  <a:pt x="2637665" y="7289"/>
                  <a:pt x="2594318" y="24016"/>
                  <a:pt x="2576192" y="33556"/>
                </a:cubicBezTo>
                <a:cubicBezTo>
                  <a:pt x="2561763" y="41150"/>
                  <a:pt x="2548500" y="50804"/>
                  <a:pt x="2534247" y="58723"/>
                </a:cubicBezTo>
                <a:cubicBezTo>
                  <a:pt x="2516445" y="68613"/>
                  <a:pt x="2471859" y="87555"/>
                  <a:pt x="2458746" y="100668"/>
                </a:cubicBezTo>
                <a:cubicBezTo>
                  <a:pt x="2434839" y="124575"/>
                  <a:pt x="2446354" y="110866"/>
                  <a:pt x="2425190" y="142613"/>
                </a:cubicBezTo>
                <a:lnTo>
                  <a:pt x="2416801" y="155197"/>
                </a:lnTo>
                <a:cubicBezTo>
                  <a:pt x="2404755" y="203375"/>
                  <a:pt x="2421600" y="143997"/>
                  <a:pt x="2404217" y="184558"/>
                </a:cubicBezTo>
                <a:cubicBezTo>
                  <a:pt x="2401946" y="189857"/>
                  <a:pt x="2402047" y="195938"/>
                  <a:pt x="2400023" y="201336"/>
                </a:cubicBezTo>
                <a:cubicBezTo>
                  <a:pt x="2397828" y="207191"/>
                  <a:pt x="2394097" y="212367"/>
                  <a:pt x="2391634" y="218114"/>
                </a:cubicBezTo>
                <a:cubicBezTo>
                  <a:pt x="2389892" y="222178"/>
                  <a:pt x="2388837" y="226503"/>
                  <a:pt x="2387439" y="230698"/>
                </a:cubicBezTo>
                <a:cubicBezTo>
                  <a:pt x="2388837" y="240485"/>
                  <a:pt x="2389695" y="250365"/>
                  <a:pt x="2391634" y="260059"/>
                </a:cubicBezTo>
                <a:cubicBezTo>
                  <a:pt x="2396955" y="286666"/>
                  <a:pt x="2406804" y="266043"/>
                  <a:pt x="2391634" y="314588"/>
                </a:cubicBezTo>
                <a:cubicBezTo>
                  <a:pt x="2388627" y="324211"/>
                  <a:pt x="2379365" y="330737"/>
                  <a:pt x="2374856" y="339755"/>
                </a:cubicBezTo>
                <a:cubicBezTo>
                  <a:pt x="2372060" y="345348"/>
                  <a:pt x="2369569" y="351104"/>
                  <a:pt x="2366467" y="356533"/>
                </a:cubicBezTo>
                <a:cubicBezTo>
                  <a:pt x="2362675" y="363169"/>
                  <a:pt x="2349350" y="381397"/>
                  <a:pt x="2345495" y="385894"/>
                </a:cubicBezTo>
                <a:cubicBezTo>
                  <a:pt x="2341635" y="390398"/>
                  <a:pt x="2337106" y="394283"/>
                  <a:pt x="2332911" y="398477"/>
                </a:cubicBezTo>
                <a:cubicBezTo>
                  <a:pt x="2311599" y="441104"/>
                  <a:pt x="2330803" y="409325"/>
                  <a:pt x="2307744" y="436228"/>
                </a:cubicBezTo>
                <a:cubicBezTo>
                  <a:pt x="2293303" y="453076"/>
                  <a:pt x="2291177" y="464052"/>
                  <a:pt x="2269994" y="478173"/>
                </a:cubicBezTo>
                <a:cubicBezTo>
                  <a:pt x="2265799" y="480969"/>
                  <a:pt x="2262017" y="484515"/>
                  <a:pt x="2257410" y="486562"/>
                </a:cubicBezTo>
                <a:cubicBezTo>
                  <a:pt x="2241231" y="493753"/>
                  <a:pt x="2229602" y="493242"/>
                  <a:pt x="2215465" y="503340"/>
                </a:cubicBezTo>
                <a:cubicBezTo>
                  <a:pt x="2210638" y="506788"/>
                  <a:pt x="2206788" y="511459"/>
                  <a:pt x="2202882" y="515923"/>
                </a:cubicBezTo>
                <a:cubicBezTo>
                  <a:pt x="2196987" y="522661"/>
                  <a:pt x="2191370" y="529656"/>
                  <a:pt x="2186104" y="536896"/>
                </a:cubicBezTo>
                <a:cubicBezTo>
                  <a:pt x="2171711" y="556687"/>
                  <a:pt x="2173117" y="561001"/>
                  <a:pt x="2156742" y="574646"/>
                </a:cubicBezTo>
                <a:cubicBezTo>
                  <a:pt x="2149029" y="581073"/>
                  <a:pt x="2136174" y="587516"/>
                  <a:pt x="2127381" y="591424"/>
                </a:cubicBezTo>
                <a:cubicBezTo>
                  <a:pt x="2120500" y="594482"/>
                  <a:pt x="2113289" y="596755"/>
                  <a:pt x="2106408" y="599813"/>
                </a:cubicBezTo>
                <a:cubicBezTo>
                  <a:pt x="2100694" y="602352"/>
                  <a:pt x="2095562" y="606225"/>
                  <a:pt x="2089630" y="608202"/>
                </a:cubicBezTo>
                <a:cubicBezTo>
                  <a:pt x="2082867" y="610457"/>
                  <a:pt x="2075574" y="610668"/>
                  <a:pt x="2068658" y="612397"/>
                </a:cubicBezTo>
                <a:cubicBezTo>
                  <a:pt x="2064369" y="613469"/>
                  <a:pt x="2060269" y="615193"/>
                  <a:pt x="2056074" y="616591"/>
                </a:cubicBezTo>
                <a:cubicBezTo>
                  <a:pt x="2000834" y="653418"/>
                  <a:pt x="2052826" y="616380"/>
                  <a:pt x="2018324" y="645953"/>
                </a:cubicBezTo>
                <a:cubicBezTo>
                  <a:pt x="2004616" y="657703"/>
                  <a:pt x="2002240" y="657440"/>
                  <a:pt x="1988962" y="666925"/>
                </a:cubicBezTo>
                <a:cubicBezTo>
                  <a:pt x="1983273" y="670988"/>
                  <a:pt x="1977873" y="675445"/>
                  <a:pt x="1972184" y="679509"/>
                </a:cubicBezTo>
                <a:cubicBezTo>
                  <a:pt x="1968082" y="682439"/>
                  <a:pt x="1963678" y="684933"/>
                  <a:pt x="1959601" y="687898"/>
                </a:cubicBezTo>
                <a:cubicBezTo>
                  <a:pt x="1948294" y="696122"/>
                  <a:pt x="1937678" y="705309"/>
                  <a:pt x="1926045" y="713065"/>
                </a:cubicBezTo>
                <a:cubicBezTo>
                  <a:pt x="1917656" y="718658"/>
                  <a:pt x="1908007" y="722714"/>
                  <a:pt x="1900878" y="729843"/>
                </a:cubicBezTo>
                <a:cubicBezTo>
                  <a:pt x="1896684" y="734037"/>
                  <a:pt x="1893230" y="739136"/>
                  <a:pt x="1888295" y="742426"/>
                </a:cubicBezTo>
                <a:cubicBezTo>
                  <a:pt x="1879340" y="748396"/>
                  <a:pt x="1843583" y="750637"/>
                  <a:pt x="1842155" y="750815"/>
                </a:cubicBezTo>
                <a:cubicBezTo>
                  <a:pt x="1837961" y="755010"/>
                  <a:pt x="1834129" y="759601"/>
                  <a:pt x="1829572" y="763399"/>
                </a:cubicBezTo>
                <a:cubicBezTo>
                  <a:pt x="1797578" y="790062"/>
                  <a:pt x="1765168" y="773947"/>
                  <a:pt x="1716320" y="775982"/>
                </a:cubicBezTo>
                <a:cubicBezTo>
                  <a:pt x="1680667" y="799752"/>
                  <a:pt x="1735897" y="760600"/>
                  <a:pt x="1686959" y="809538"/>
                </a:cubicBezTo>
                <a:cubicBezTo>
                  <a:pt x="1682764" y="813733"/>
                  <a:pt x="1678173" y="817565"/>
                  <a:pt x="1674375" y="822122"/>
                </a:cubicBezTo>
                <a:cubicBezTo>
                  <a:pt x="1663555" y="835106"/>
                  <a:pt x="1668539" y="836477"/>
                  <a:pt x="1653403" y="847288"/>
                </a:cubicBezTo>
                <a:cubicBezTo>
                  <a:pt x="1648315" y="850922"/>
                  <a:pt x="1642054" y="852575"/>
                  <a:pt x="1636625" y="855677"/>
                </a:cubicBezTo>
                <a:cubicBezTo>
                  <a:pt x="1614095" y="868551"/>
                  <a:pt x="1634820" y="861371"/>
                  <a:pt x="1607263" y="868261"/>
                </a:cubicBezTo>
                <a:cubicBezTo>
                  <a:pt x="1600272" y="875252"/>
                  <a:pt x="1593680" y="882665"/>
                  <a:pt x="1586291" y="889233"/>
                </a:cubicBezTo>
                <a:cubicBezTo>
                  <a:pt x="1581066" y="893878"/>
                  <a:pt x="1574709" y="897140"/>
                  <a:pt x="1569513" y="901817"/>
                </a:cubicBezTo>
                <a:cubicBezTo>
                  <a:pt x="1528471" y="938755"/>
                  <a:pt x="1559448" y="916916"/>
                  <a:pt x="1531762" y="935373"/>
                </a:cubicBezTo>
                <a:cubicBezTo>
                  <a:pt x="1517780" y="956345"/>
                  <a:pt x="1527568" y="945159"/>
                  <a:pt x="1498206" y="964734"/>
                </a:cubicBezTo>
                <a:cubicBezTo>
                  <a:pt x="1498201" y="964738"/>
                  <a:pt x="1473044" y="981509"/>
                  <a:pt x="1473039" y="981512"/>
                </a:cubicBezTo>
                <a:lnTo>
                  <a:pt x="1456261" y="989901"/>
                </a:lnTo>
                <a:cubicBezTo>
                  <a:pt x="1452067" y="994096"/>
                  <a:pt x="1448614" y="999194"/>
                  <a:pt x="1443678" y="1002485"/>
                </a:cubicBezTo>
                <a:cubicBezTo>
                  <a:pt x="1439999" y="1004937"/>
                  <a:pt x="1434517" y="1003879"/>
                  <a:pt x="1431095" y="1006679"/>
                </a:cubicBezTo>
                <a:cubicBezTo>
                  <a:pt x="1418852" y="1016696"/>
                  <a:pt x="1411687" y="1033161"/>
                  <a:pt x="1397539" y="1040235"/>
                </a:cubicBezTo>
                <a:cubicBezTo>
                  <a:pt x="1387285" y="1045362"/>
                  <a:pt x="1377068" y="1049603"/>
                  <a:pt x="1368177" y="1057013"/>
                </a:cubicBezTo>
                <a:cubicBezTo>
                  <a:pt x="1363620" y="1060811"/>
                  <a:pt x="1360276" y="1065955"/>
                  <a:pt x="1355594" y="1069597"/>
                </a:cubicBezTo>
                <a:cubicBezTo>
                  <a:pt x="1295626" y="1116240"/>
                  <a:pt x="1372847" y="1043956"/>
                  <a:pt x="1292676" y="1124125"/>
                </a:cubicBezTo>
                <a:cubicBezTo>
                  <a:pt x="1274221" y="1142579"/>
                  <a:pt x="1279338" y="1139045"/>
                  <a:pt x="1259120" y="1153487"/>
                </a:cubicBezTo>
                <a:cubicBezTo>
                  <a:pt x="1255018" y="1156417"/>
                  <a:pt x="1251144" y="1159829"/>
                  <a:pt x="1246537" y="1161876"/>
                </a:cubicBezTo>
                <a:cubicBezTo>
                  <a:pt x="1238456" y="1165467"/>
                  <a:pt x="1229759" y="1167469"/>
                  <a:pt x="1221370" y="1170265"/>
                </a:cubicBezTo>
                <a:lnTo>
                  <a:pt x="1208786" y="1174459"/>
                </a:lnTo>
                <a:cubicBezTo>
                  <a:pt x="1197601" y="1181916"/>
                  <a:pt x="1192314" y="1184253"/>
                  <a:pt x="1183619" y="1195432"/>
                </a:cubicBezTo>
                <a:cubicBezTo>
                  <a:pt x="1172778" y="1209370"/>
                  <a:pt x="1168542" y="1222980"/>
                  <a:pt x="1154258" y="1233182"/>
                </a:cubicBezTo>
                <a:cubicBezTo>
                  <a:pt x="1133893" y="1247728"/>
                  <a:pt x="1143152" y="1236638"/>
                  <a:pt x="1124896" y="1245766"/>
                </a:cubicBezTo>
                <a:cubicBezTo>
                  <a:pt x="1114487" y="1250971"/>
                  <a:pt x="1111962" y="1257505"/>
                  <a:pt x="1099729" y="1258349"/>
                </a:cubicBezTo>
                <a:cubicBezTo>
                  <a:pt x="1063436" y="1260852"/>
                  <a:pt x="1027024" y="1261146"/>
                  <a:pt x="990672" y="1262544"/>
                </a:cubicBezTo>
                <a:cubicBezTo>
                  <a:pt x="982283" y="1263942"/>
                  <a:pt x="974010" y="1266738"/>
                  <a:pt x="965506" y="1266738"/>
                </a:cubicBezTo>
                <a:cubicBezTo>
                  <a:pt x="937405" y="1266738"/>
                  <a:pt x="934862" y="1264913"/>
                  <a:pt x="915172" y="1258349"/>
                </a:cubicBezTo>
                <a:cubicBezTo>
                  <a:pt x="876222" y="1229138"/>
                  <a:pt x="920004" y="1260410"/>
                  <a:pt x="881616" y="1237377"/>
                </a:cubicBezTo>
                <a:cubicBezTo>
                  <a:pt x="872970" y="1232190"/>
                  <a:pt x="866230" y="1223045"/>
                  <a:pt x="856449" y="1220599"/>
                </a:cubicBezTo>
                <a:cubicBezTo>
                  <a:pt x="798361" y="1206075"/>
                  <a:pt x="887858" y="1228169"/>
                  <a:pt x="818698" y="1212210"/>
                </a:cubicBezTo>
                <a:cubicBezTo>
                  <a:pt x="807464" y="1209618"/>
                  <a:pt x="796327" y="1206617"/>
                  <a:pt x="785142" y="1203821"/>
                </a:cubicBezTo>
                <a:lnTo>
                  <a:pt x="768364" y="1199626"/>
                </a:lnTo>
                <a:cubicBezTo>
                  <a:pt x="764170" y="1196830"/>
                  <a:pt x="760519" y="1192960"/>
                  <a:pt x="755781" y="1191237"/>
                </a:cubicBezTo>
                <a:cubicBezTo>
                  <a:pt x="743410" y="1186738"/>
                  <a:pt x="716154" y="1181634"/>
                  <a:pt x="701252" y="1178654"/>
                </a:cubicBezTo>
                <a:cubicBezTo>
                  <a:pt x="656511" y="1180052"/>
                  <a:pt x="611726" y="1180432"/>
                  <a:pt x="567028" y="1182848"/>
                </a:cubicBezTo>
                <a:cubicBezTo>
                  <a:pt x="559909" y="1183233"/>
                  <a:pt x="553077" y="1185804"/>
                  <a:pt x="546056" y="1187043"/>
                </a:cubicBezTo>
                <a:cubicBezTo>
                  <a:pt x="464739" y="1201394"/>
                  <a:pt x="522439" y="1190089"/>
                  <a:pt x="474750" y="1199626"/>
                </a:cubicBezTo>
                <a:cubicBezTo>
                  <a:pt x="456739" y="1208632"/>
                  <a:pt x="455434" y="1208748"/>
                  <a:pt x="436999" y="1220599"/>
                </a:cubicBezTo>
                <a:cubicBezTo>
                  <a:pt x="392384" y="1249281"/>
                  <a:pt x="414528" y="1240674"/>
                  <a:pt x="386665" y="1249960"/>
                </a:cubicBezTo>
                <a:cubicBezTo>
                  <a:pt x="381072" y="1254155"/>
                  <a:pt x="375957" y="1259075"/>
                  <a:pt x="369887" y="1262544"/>
                </a:cubicBezTo>
                <a:cubicBezTo>
                  <a:pt x="366048" y="1264738"/>
                  <a:pt x="361368" y="1264996"/>
                  <a:pt x="357304" y="1266738"/>
                </a:cubicBezTo>
                <a:cubicBezTo>
                  <a:pt x="351557" y="1269201"/>
                  <a:pt x="346273" y="1272664"/>
                  <a:pt x="340526" y="1275127"/>
                </a:cubicBezTo>
                <a:cubicBezTo>
                  <a:pt x="329238" y="1279965"/>
                  <a:pt x="319284" y="1281053"/>
                  <a:pt x="306970" y="1283516"/>
                </a:cubicBezTo>
                <a:cubicBezTo>
                  <a:pt x="294386" y="1282118"/>
                  <a:pt x="281118" y="1283649"/>
                  <a:pt x="269219" y="1279322"/>
                </a:cubicBezTo>
                <a:cubicBezTo>
                  <a:pt x="260506" y="1276154"/>
                  <a:pt x="260557" y="1260037"/>
                  <a:pt x="256636" y="1254155"/>
                </a:cubicBezTo>
                <a:cubicBezTo>
                  <a:pt x="253345" y="1249219"/>
                  <a:pt x="248609" y="1245369"/>
                  <a:pt x="244052" y="1241571"/>
                </a:cubicBezTo>
                <a:cubicBezTo>
                  <a:pt x="209911" y="1213120"/>
                  <a:pt x="261161" y="1261364"/>
                  <a:pt x="206302" y="1224793"/>
                </a:cubicBezTo>
                <a:cubicBezTo>
                  <a:pt x="190039" y="1213952"/>
                  <a:pt x="198501" y="1217998"/>
                  <a:pt x="181135" y="1212210"/>
                </a:cubicBezTo>
                <a:cubicBezTo>
                  <a:pt x="145488" y="1188446"/>
                  <a:pt x="200695" y="1227580"/>
                  <a:pt x="151773" y="1178654"/>
                </a:cubicBezTo>
                <a:cubicBezTo>
                  <a:pt x="127788" y="1154667"/>
                  <a:pt x="151854" y="1176082"/>
                  <a:pt x="122412" y="1157681"/>
                </a:cubicBezTo>
                <a:cubicBezTo>
                  <a:pt x="118597" y="1155297"/>
                  <a:pt x="99194" y="1139440"/>
                  <a:pt x="93050" y="1136709"/>
                </a:cubicBezTo>
                <a:cubicBezTo>
                  <a:pt x="84969" y="1133118"/>
                  <a:pt x="76605" y="1129774"/>
                  <a:pt x="67883" y="1128320"/>
                </a:cubicBezTo>
                <a:cubicBezTo>
                  <a:pt x="59494" y="1126922"/>
                  <a:pt x="51019" y="1125970"/>
                  <a:pt x="42717" y="1124125"/>
                </a:cubicBezTo>
                <a:cubicBezTo>
                  <a:pt x="38401" y="1123166"/>
                  <a:pt x="34384" y="1121146"/>
                  <a:pt x="30133" y="1119931"/>
                </a:cubicBezTo>
                <a:cubicBezTo>
                  <a:pt x="24590" y="1118347"/>
                  <a:pt x="18898" y="1117320"/>
                  <a:pt x="13355" y="1115736"/>
                </a:cubicBezTo>
                <a:cubicBezTo>
                  <a:pt x="9104" y="1114521"/>
                  <a:pt x="4726" y="1109565"/>
                  <a:pt x="772" y="1111542"/>
                </a:cubicBezTo>
                <a:cubicBezTo>
                  <a:pt x="-2024" y="1112940"/>
                  <a:pt x="3568" y="1117135"/>
                  <a:pt x="4966" y="1119931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25319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0A3FC-37B5-4145-B7B5-DF26F52E0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Zmutt</a:t>
            </a:r>
            <a:r>
              <a:rPr lang="en-US" dirty="0"/>
              <a:t> glacier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0CF7D-2E68-2F4F-B9A7-BD26F055E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2BF88-8B65-444E-A50F-2C2BBB8F0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640" y="975971"/>
            <a:ext cx="6082156" cy="4050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6114C93-0F69-064F-9BA8-E937001E1C17}"/>
              </a:ext>
            </a:extLst>
          </p:cNvPr>
          <p:cNvSpPr/>
          <p:nvPr/>
        </p:nvSpPr>
        <p:spPr>
          <a:xfrm>
            <a:off x="2639292" y="2307743"/>
            <a:ext cx="1033504" cy="3630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93336355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8CE09B-89B1-4B5D-BED2-87C84F077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48A6C70-7FF5-480A-B09B-7D0A19B2F43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3990</TotalTime>
  <Words>174</Words>
  <Application>Microsoft Office PowerPoint</Application>
  <PresentationFormat>On-screen Show (16:9)</PresentationFormat>
  <Paragraphs>56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Franklin Gothic Demi Cond</vt:lpstr>
      <vt:lpstr>Wingdings</vt:lpstr>
      <vt:lpstr>Thème Office</vt:lpstr>
      <vt:lpstr>Field work</vt:lpstr>
      <vt:lpstr>Practical points – by evening, tomorrow, 26.08, to Carey:  </vt:lpstr>
      <vt:lpstr>Other practical points  </vt:lpstr>
      <vt:lpstr> 1. Aletsch:Marjelenseen</vt:lpstr>
      <vt:lpstr>Marjelenseen</vt:lpstr>
      <vt:lpstr>2. Saas Fee: Gletschersee</vt:lpstr>
      <vt:lpstr>Gletschersee</vt:lpstr>
      <vt:lpstr>3. Zermatt: Zmutt glacier</vt:lpstr>
      <vt:lpstr>Zmutt glacier</vt:lpstr>
      <vt:lpstr>Zmutt glacier</vt:lpstr>
      <vt:lpstr>Randa: in your way to Zermatt</vt:lpstr>
      <vt:lpstr>Bonne promenade!</vt:lpstr>
      <vt:lpstr>Field trip groups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Carey Sargent</cp:lastModifiedBy>
  <cp:revision>104</cp:revision>
  <dcterms:created xsi:type="dcterms:W3CDTF">2019-04-02T06:24:35Z</dcterms:created>
  <dcterms:modified xsi:type="dcterms:W3CDTF">2025-08-26T09:25:08Z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